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420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Shape 142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22" name="Shape 1422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23" name="Shape 1423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24" name="Shape 142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25" name="Shape 142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1426" name="Shape 1426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27" name="Shape 1427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Shape 145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453" name="Shape 14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454" name="Shape 145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4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5" name="Shape 169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96" name="Shape 169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97" name="Shape 169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04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Shape 170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06" name="Shape 17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07" name="Shape 170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4" name="Shape 1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5" name="Shape 171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16" name="Shape 171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17" name="Shape 171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4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Shape 172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26" name="Shape 17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27" name="Shape 172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3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Shape 173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35" name="Shape 17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36" name="Shape 173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2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Shape 174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44" name="Shape 17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45" name="Shape 174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8" name="Shape 1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" name="Shape 175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60" name="Shape 17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61" name="Shape 176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3" name="Shape 1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4" name="Shape 177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75" name="Shape 17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76" name="Shape 177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3" name="Shape 1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" name="Shape 182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825" name="Shape 18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26" name="Shape 182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84" name="Shape 1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5" name="Shape 188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886" name="Shape 18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87" name="Shape 188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9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Shape 146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461" name="Shape 14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62" name="Shape 146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9" name="Shape 1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0" name="Shape 195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951" name="Shape 19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52" name="Shape 195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7" name="Shape 2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8" name="Shape 201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019" name="Shape 20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20" name="Shape 202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8" name="Shape 2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" name="Shape 208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090" name="Shape 20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91" name="Shape 209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9" name="Shape 2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" name="Shape 216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61" name="Shape 21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62" name="Shape 216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8" name="Shape 2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9" name="Shape 216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70" name="Shape 21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71" name="Shape 217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7" name="Shape 2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8" name="Shape 217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79" name="Shape 21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80" name="Shape 218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6" name="Shape 2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7" name="Shape 218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88" name="Shape 21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89" name="Shape 218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5" name="Shape 2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6" name="Shape 219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97" name="Shape 21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98" name="Shape 219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6" name="Shape 2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7" name="Shape 225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258" name="Shape 225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59" name="Shape 225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65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6" name="Shape 226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267" name="Shape 226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68" name="Shape 226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8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Shape 146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470" name="Shape 14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71" name="Shape 147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74" name="Shape 2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5" name="Shape 227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276" name="Shape 227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77" name="Shape 227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83" name="Shape 2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4" name="Shape 228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285" name="Shape 228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86" name="Shape 228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2" name="Shape 2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" name="Shape 229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294" name="Shape 22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95" name="Shape 229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01" name="Shape 2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2" name="Shape 230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303" name="Shape 23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304" name="Shape 230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0" name="Shape 2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" name="Shape 231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312" name="Shape 231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313" name="Shape 231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9" name="Shape 2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0" name="Shape 232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321" name="Shape 232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322" name="Shape 232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60" name="Shape 2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1" name="Shape 236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362" name="Shape 236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363" name="Shape 236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01" name="Shape 2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" name="Shape 240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403" name="Shape 24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04" name="Shape 240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2" name="Shape 2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3" name="Shape 244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444" name="Shape 24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45" name="Shape 244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3" name="Shape 2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4" name="Shape 248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485" name="Shape 248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86" name="Shape 248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9" name="Shape 1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" name="Shape 151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511" name="Shape 151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12" name="Shape 151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24" name="Shape 2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5" name="Shape 252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526" name="Shape 25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27" name="Shape 252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5" name="Shape 2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6" name="Shape 256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567" name="Shape 256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68" name="Shape 256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6" name="Shape 2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7" name="Shape 260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608" name="Shape 260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09" name="Shape 260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47" name="Shape 2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8" name="Shape 264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649" name="Shape 264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50" name="Shape 265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8" name="Shape 2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9" name="Shape 268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690" name="Shape 26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91" name="Shape 269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9" name="Shape 2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0" name="Shape 273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731" name="Shape 27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32" name="Shape 273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41" name="Shape 2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2" name="Shape 274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743" name="Shape 27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44" name="Shape 274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3" name="Shape 2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" name="Shape 275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755" name="Shape 275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56" name="Shape 275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5" name="Shape 2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" name="Shape 276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767" name="Shape 276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68" name="Shape 276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77" name="Shape 2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8" name="Shape 277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779" name="Shape 27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80" name="Shape 278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6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Shape 155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558" name="Shape 155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59" name="Shape 155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89" name="Shape 2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0" name="Shape 279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791" name="Shape 27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92" name="Shape 279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1" name="Shape 2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2" name="Shape 280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803" name="Shape 28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04" name="Shape 280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13" name="Shape 2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4" name="Shape 281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815" name="Shape 28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16" name="Shape 281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5" name="Shape 2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" name="Shape 282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827" name="Shape 28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28" name="Shape 282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End of lecture 4.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5" name="Shape 1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6" name="Shape 160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07" name="Shape 16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08" name="Shape 160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6" name="Shape 1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7" name="Shape 166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68" name="Shape 166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69" name="Shape 166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5" name="Shape 1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" name="Shape 167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77" name="Shape 16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78" name="Shape 167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4" name="Shape 1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5" name="Shape 168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86" name="Shape 16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87" name="Shape 168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layout with centered title and subtitle placeholders">
    <p:spTree>
      <p:nvGrpSpPr>
        <p:cNvPr id="1439" name="Shape 1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0" name="Shape 1440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41" name="Shape 144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1442" name="Shape 144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43" name="Shape 144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44" name="Shape 144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1445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Shape 144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47" name="Shape 1447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1448" name="Shape 144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49" name="Shape 144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50" name="Shape 145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428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hape 14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30" name="Shape 143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31" name="Shape 143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32" name="Shape 143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33" name="Shape 143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434" name="Shape 1434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5" name="Shape 1435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6" name="Shape 1436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7" name="Shape 1437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8" name="Shape 1438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455" name="Shape 1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Shape 145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457" name="Shape 145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58" name="Shape 1458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No.04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698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Shape 169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00" name="Shape 170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01" name="Shape 170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Analysis of Linked List</a:t>
            </a:r>
          </a:p>
        </p:txBody>
      </p:sp>
      <p:sp>
        <p:nvSpPr>
          <p:cNvPr id="1702" name="Shape 1702"/>
          <p:cNvSpPr txBox="1"/>
          <p:nvPr>
            <p:ph idx="1" type="body"/>
          </p:nvPr>
        </p:nvSpPr>
        <p:spPr>
          <a:xfrm>
            <a:off x="455612" y="5943600"/>
            <a:ext cx="82263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3" name="Shape 1703"/>
          <p:cNvSpPr txBox="1"/>
          <p:nvPr/>
        </p:nvSpPr>
        <p:spPr>
          <a:xfrm>
            <a:off x="457200" y="1600200"/>
            <a:ext cx="82263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simply insert the new node after the current node. So add is a one-step operation.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is also a one-step operation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08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Shape 170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10" name="Shape 17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11" name="Shape 17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Analysis of Linked List</a:t>
            </a:r>
          </a:p>
        </p:txBody>
      </p:sp>
      <p:sp>
        <p:nvSpPr>
          <p:cNvPr id="1712" name="Shape 1712"/>
          <p:cNvSpPr txBox="1"/>
          <p:nvPr>
            <p:ph idx="1" type="body"/>
          </p:nvPr>
        </p:nvSpPr>
        <p:spPr>
          <a:xfrm>
            <a:off x="455612" y="5943600"/>
            <a:ext cx="82263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3" name="Shape 1713"/>
          <p:cNvSpPr txBox="1"/>
          <p:nvPr/>
        </p:nvSpPr>
        <p:spPr>
          <a:xfrm>
            <a:off x="457200" y="1600200"/>
            <a:ext cx="82263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simply insert the new node after the current node. So add is a one-step operation.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is also a one-step operation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worst-case: may have to search the entire list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18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Shape 171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20" name="Shape 172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21" name="Shape 17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Analysis of Linked List</a:t>
            </a:r>
          </a:p>
        </p:txBody>
      </p:sp>
      <p:sp>
        <p:nvSpPr>
          <p:cNvPr id="1722" name="Shape 1722"/>
          <p:cNvSpPr txBox="1"/>
          <p:nvPr>
            <p:ph idx="1" type="body"/>
          </p:nvPr>
        </p:nvSpPr>
        <p:spPr>
          <a:xfrm>
            <a:off x="455612" y="5943600"/>
            <a:ext cx="82263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3" name="Shape 1723"/>
          <p:cNvSpPr txBox="1"/>
          <p:nvPr/>
        </p:nvSpPr>
        <p:spPr>
          <a:xfrm>
            <a:off x="457200" y="1600200"/>
            <a:ext cx="82263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simply insert the new node after the current node. So add is a one-step operation.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is also a one-step operation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worst-case: may have to search the entire list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back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the current pointer back one node requires traversing the list from the start until the node whose next pointer points to current node.</a:t>
            </a:r>
          </a:p>
          <a:p>
            <a:pPr indent="-533400" lvl="0" marL="5334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28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Shape 172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30" name="Shape 173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31" name="Shape 173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</a:t>
            </a:r>
          </a:p>
        </p:txBody>
      </p:sp>
      <p:sp>
        <p:nvSpPr>
          <p:cNvPr id="1732" name="Shape 1732"/>
          <p:cNvSpPr txBox="1"/>
          <p:nvPr>
            <p:ph idx="1" type="body"/>
          </p:nvPr>
        </p:nvSpPr>
        <p:spPr>
          <a:xfrm>
            <a:off x="455612" y="1447800"/>
            <a:ext cx="82263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forward in a singly-linked list is easy; moving backwards is not so easy.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37" name="Shape 1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8" name="Shape 17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39" name="Shape 173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40" name="Shape 174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</a:t>
            </a:r>
          </a:p>
        </p:txBody>
      </p:sp>
      <p:sp>
        <p:nvSpPr>
          <p:cNvPr id="1741" name="Shape 1741"/>
          <p:cNvSpPr txBox="1"/>
          <p:nvPr>
            <p:ph idx="1" type="body"/>
          </p:nvPr>
        </p:nvSpPr>
        <p:spPr>
          <a:xfrm>
            <a:off x="455612" y="1447800"/>
            <a:ext cx="82263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forward in a singly-linked list is easy; moving backwards is not so easy.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move back one node, we have to start at the head of the singly-linked list and move forward until the node before the current.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46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" name="Shape 174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48" name="Shape 174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49" name="Shape 174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</a:t>
            </a:r>
          </a:p>
        </p:txBody>
      </p:sp>
      <p:sp>
        <p:nvSpPr>
          <p:cNvPr id="1750" name="Shape 1750"/>
          <p:cNvSpPr txBox="1"/>
          <p:nvPr>
            <p:ph idx="1" type="body"/>
          </p:nvPr>
        </p:nvSpPr>
        <p:spPr>
          <a:xfrm>
            <a:off x="455612" y="1447800"/>
            <a:ext cx="82263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forward in a singly-linked list is easy; moving backwards is not so easy.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move back one node, we have to start at the head of the singly-linked list and move forward until the node before the current.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avoid this we can use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pointers in a node: one to point to next node and another to point to the previous node: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751" name="Shape 1751"/>
          <p:cNvGrpSpPr/>
          <p:nvPr/>
        </p:nvGrpSpPr>
        <p:grpSpPr>
          <a:xfrm>
            <a:off x="2514600" y="5257800"/>
            <a:ext cx="2895600" cy="685800"/>
            <a:chOff x="2514600" y="4724400"/>
            <a:chExt cx="2895600" cy="685800"/>
          </a:xfrm>
        </p:grpSpPr>
        <p:sp>
          <p:nvSpPr>
            <p:cNvPr id="1752" name="Shape 1752"/>
            <p:cNvSpPr/>
            <p:nvPr/>
          </p:nvSpPr>
          <p:spPr>
            <a:xfrm>
              <a:off x="2514600" y="4724400"/>
              <a:ext cx="2895600" cy="685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753" name="Shape 1753"/>
            <p:cNvCxnSpPr/>
            <p:nvPr/>
          </p:nvCxnSpPr>
          <p:spPr>
            <a:xfrm>
              <a:off x="4572000" y="4724400"/>
              <a:ext cx="0" cy="685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754" name="Shape 1754"/>
            <p:cNvSpPr txBox="1"/>
            <p:nvPr/>
          </p:nvSpPr>
          <p:spPr>
            <a:xfrm>
              <a:off x="3408362" y="4860925"/>
              <a:ext cx="13161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element</a:t>
              </a:r>
            </a:p>
          </p:txBody>
        </p:sp>
        <p:sp>
          <p:nvSpPr>
            <p:cNvPr id="1755" name="Shape 1755"/>
            <p:cNvSpPr txBox="1"/>
            <p:nvPr/>
          </p:nvSpPr>
          <p:spPr>
            <a:xfrm>
              <a:off x="4572000" y="4860925"/>
              <a:ext cx="6621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next</a:t>
              </a:r>
            </a:p>
          </p:txBody>
        </p:sp>
        <p:sp>
          <p:nvSpPr>
            <p:cNvPr id="1756" name="Shape 1756"/>
            <p:cNvSpPr txBox="1"/>
            <p:nvPr/>
          </p:nvSpPr>
          <p:spPr>
            <a:xfrm>
              <a:off x="2590800" y="4860925"/>
              <a:ext cx="679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prev</a:t>
              </a:r>
            </a:p>
          </p:txBody>
        </p:sp>
        <p:cxnSp>
          <p:nvCxnSpPr>
            <p:cNvPr id="1757" name="Shape 1757"/>
            <p:cNvCxnSpPr/>
            <p:nvPr/>
          </p:nvCxnSpPr>
          <p:spPr>
            <a:xfrm>
              <a:off x="3276600" y="4724400"/>
              <a:ext cx="0" cy="685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62" name="Shape 1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" name="Shape 176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64" name="Shape 176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1765" name="Shape 1765"/>
          <p:cNvGrpSpPr/>
          <p:nvPr/>
        </p:nvGrpSpPr>
        <p:grpSpPr>
          <a:xfrm>
            <a:off x="76200" y="5202173"/>
            <a:ext cx="8381911" cy="436549"/>
            <a:chOff x="76200" y="1981200"/>
            <a:chExt cx="8381911" cy="381000"/>
          </a:xfrm>
        </p:grpSpPr>
        <p:sp>
          <p:nvSpPr>
            <p:cNvPr id="1766" name="Shape 1766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67" name="Shape 1767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grpSp>
        <p:nvGrpSpPr>
          <p:cNvPr id="1768" name="Shape 1768"/>
          <p:cNvGrpSpPr/>
          <p:nvPr/>
        </p:nvGrpSpPr>
        <p:grpSpPr>
          <a:xfrm>
            <a:off x="76200" y="3581400"/>
            <a:ext cx="8381911" cy="838200"/>
            <a:chOff x="76200" y="1981200"/>
            <a:chExt cx="8381911" cy="381000"/>
          </a:xfrm>
        </p:grpSpPr>
        <p:sp>
          <p:nvSpPr>
            <p:cNvPr id="1769" name="Shape 1769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70" name="Shape 1770"/>
            <p:cNvSpPr txBox="1"/>
            <p:nvPr/>
          </p:nvSpPr>
          <p:spPr>
            <a:xfrm>
              <a:off x="76200" y="2025650"/>
              <a:ext cx="5334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1771" name="Shape 177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 Node</a:t>
            </a:r>
          </a:p>
        </p:txBody>
      </p:sp>
      <p:sp>
        <p:nvSpPr>
          <p:cNvPr id="1772" name="Shape 1772"/>
          <p:cNvSpPr txBox="1"/>
          <p:nvPr>
            <p:ph idx="1" type="body"/>
          </p:nvPr>
        </p:nvSpPr>
        <p:spPr>
          <a:xfrm>
            <a:off x="688975" y="1371600"/>
            <a:ext cx="82263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Node* 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setNext(Node* 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Node* getPrev() { return prevNode;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setPrev(Node* prevNode)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this-&gt;prevNode = prevNode;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Node* 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Node* prevNode;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77" name="Shape 1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" name="Shape 177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79" name="Shape 177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80" name="Shape 178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 </a:t>
            </a:r>
          </a:p>
        </p:txBody>
      </p:sp>
      <p:sp>
        <p:nvSpPr>
          <p:cNvPr id="1781" name="Shape 1781"/>
          <p:cNvSpPr txBox="1"/>
          <p:nvPr>
            <p:ph idx="1" type="body"/>
          </p:nvPr>
        </p:nvSpPr>
        <p:spPr>
          <a:xfrm>
            <a:off x="455612" y="1598612"/>
            <a:ext cx="8226300" cy="24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to be more careful when adding or removing a node.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add: the order in which pointers are reorganized is important:</a:t>
            </a:r>
          </a:p>
        </p:txBody>
      </p:sp>
      <p:sp>
        <p:nvSpPr>
          <p:cNvPr id="1782" name="Shape 1782"/>
          <p:cNvSpPr txBox="1"/>
          <p:nvPr/>
        </p:nvSpPr>
        <p:spPr>
          <a:xfrm>
            <a:off x="6919911" y="450850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1783" name="Shape 1783"/>
          <p:cNvSpPr/>
          <p:nvPr/>
        </p:nvSpPr>
        <p:spPr>
          <a:xfrm>
            <a:off x="1597025" y="45402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84" name="Shape 1784"/>
          <p:cNvCxnSpPr/>
          <p:nvPr/>
        </p:nvCxnSpPr>
        <p:spPr>
          <a:xfrm>
            <a:off x="20542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785" name="Shape 1785"/>
          <p:cNvCxnSpPr/>
          <p:nvPr/>
        </p:nvCxnSpPr>
        <p:spPr>
          <a:xfrm>
            <a:off x="2130425" y="4616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786" name="Shape 1786"/>
          <p:cNvCxnSpPr/>
          <p:nvPr/>
        </p:nvCxnSpPr>
        <p:spPr>
          <a:xfrm>
            <a:off x="17494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787" name="Shape 1787"/>
          <p:cNvSpPr/>
          <p:nvPr/>
        </p:nvSpPr>
        <p:spPr>
          <a:xfrm>
            <a:off x="2435225" y="45402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88" name="Shape 1788"/>
          <p:cNvCxnSpPr/>
          <p:nvPr/>
        </p:nvCxnSpPr>
        <p:spPr>
          <a:xfrm>
            <a:off x="28924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789" name="Shape 1789"/>
          <p:cNvCxnSpPr/>
          <p:nvPr/>
        </p:nvCxnSpPr>
        <p:spPr>
          <a:xfrm>
            <a:off x="2968625" y="4616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790" name="Shape 1790"/>
          <p:cNvCxnSpPr/>
          <p:nvPr/>
        </p:nvCxnSpPr>
        <p:spPr>
          <a:xfrm>
            <a:off x="25876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791" name="Shape 1791"/>
          <p:cNvSpPr/>
          <p:nvPr/>
        </p:nvSpPr>
        <p:spPr>
          <a:xfrm>
            <a:off x="3273425" y="45402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92" name="Shape 1792"/>
          <p:cNvCxnSpPr/>
          <p:nvPr/>
        </p:nvCxnSpPr>
        <p:spPr>
          <a:xfrm>
            <a:off x="37306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793" name="Shape 1793"/>
          <p:cNvCxnSpPr/>
          <p:nvPr/>
        </p:nvCxnSpPr>
        <p:spPr>
          <a:xfrm>
            <a:off x="3806825" y="4616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794" name="Shape 1794"/>
          <p:cNvCxnSpPr/>
          <p:nvPr/>
        </p:nvCxnSpPr>
        <p:spPr>
          <a:xfrm>
            <a:off x="34258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795" name="Shape 1795"/>
          <p:cNvSpPr/>
          <p:nvPr/>
        </p:nvSpPr>
        <p:spPr>
          <a:xfrm>
            <a:off x="4111625" y="45402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96" name="Shape 1796"/>
          <p:cNvCxnSpPr/>
          <p:nvPr/>
        </p:nvCxnSpPr>
        <p:spPr>
          <a:xfrm>
            <a:off x="45688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797" name="Shape 1797"/>
          <p:cNvCxnSpPr/>
          <p:nvPr/>
        </p:nvCxnSpPr>
        <p:spPr>
          <a:xfrm>
            <a:off x="4645025" y="4616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798" name="Shape 1798"/>
          <p:cNvCxnSpPr/>
          <p:nvPr/>
        </p:nvCxnSpPr>
        <p:spPr>
          <a:xfrm>
            <a:off x="42640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799" name="Shape 1799"/>
          <p:cNvSpPr/>
          <p:nvPr/>
        </p:nvSpPr>
        <p:spPr>
          <a:xfrm>
            <a:off x="4949825" y="45402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00" name="Shape 1800"/>
          <p:cNvCxnSpPr/>
          <p:nvPr/>
        </p:nvCxnSpPr>
        <p:spPr>
          <a:xfrm>
            <a:off x="54070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01" name="Shape 1801"/>
          <p:cNvCxnSpPr/>
          <p:nvPr/>
        </p:nvCxnSpPr>
        <p:spPr>
          <a:xfrm>
            <a:off x="5483225" y="4616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02" name="Shape 1802"/>
          <p:cNvCxnSpPr/>
          <p:nvPr/>
        </p:nvCxnSpPr>
        <p:spPr>
          <a:xfrm>
            <a:off x="51022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03" name="Shape 1803"/>
          <p:cNvSpPr/>
          <p:nvPr/>
        </p:nvSpPr>
        <p:spPr>
          <a:xfrm>
            <a:off x="5788025" y="45402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04" name="Shape 1804"/>
          <p:cNvCxnSpPr/>
          <p:nvPr/>
        </p:nvCxnSpPr>
        <p:spPr>
          <a:xfrm>
            <a:off x="62452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05" name="Shape 1805"/>
          <p:cNvCxnSpPr/>
          <p:nvPr/>
        </p:nvCxnSpPr>
        <p:spPr>
          <a:xfrm>
            <a:off x="5940425" y="45402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06" name="Shape 1806"/>
          <p:cNvSpPr txBox="1"/>
          <p:nvPr/>
        </p:nvSpPr>
        <p:spPr>
          <a:xfrm>
            <a:off x="2566987" y="45402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1807" name="Shape 1807"/>
          <p:cNvSpPr txBox="1"/>
          <p:nvPr/>
        </p:nvSpPr>
        <p:spPr>
          <a:xfrm>
            <a:off x="3405187" y="45402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1808" name="Shape 1808"/>
          <p:cNvSpPr txBox="1"/>
          <p:nvPr/>
        </p:nvSpPr>
        <p:spPr>
          <a:xfrm>
            <a:off x="4264025" y="45402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1809" name="Shape 1809"/>
          <p:cNvSpPr txBox="1"/>
          <p:nvPr/>
        </p:nvSpPr>
        <p:spPr>
          <a:xfrm>
            <a:off x="5102225" y="4540250"/>
            <a:ext cx="325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1810" name="Shape 1810"/>
          <p:cNvSpPr txBox="1"/>
          <p:nvPr/>
        </p:nvSpPr>
        <p:spPr>
          <a:xfrm>
            <a:off x="5940425" y="45402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1811" name="Shape 1811"/>
          <p:cNvCxnSpPr/>
          <p:nvPr/>
        </p:nvCxnSpPr>
        <p:spPr>
          <a:xfrm flipH="1" rot="420783">
            <a:off x="1597060" y="4540232"/>
            <a:ext cx="152339" cy="304679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1812" name="Shape 1812"/>
          <p:cNvGrpSpPr/>
          <p:nvPr/>
        </p:nvGrpSpPr>
        <p:grpSpPr>
          <a:xfrm>
            <a:off x="747712" y="4508500"/>
            <a:ext cx="849312" cy="336600"/>
            <a:chOff x="1284287" y="3778250"/>
            <a:chExt cx="849312" cy="336600"/>
          </a:xfrm>
        </p:grpSpPr>
        <p:sp>
          <p:nvSpPr>
            <p:cNvPr id="1813" name="Shape 1813"/>
            <p:cNvSpPr txBox="1"/>
            <p:nvPr/>
          </p:nvSpPr>
          <p:spPr>
            <a:xfrm>
              <a:off x="1284287" y="37782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1814" name="Shape 1814"/>
            <p:cNvCxnSpPr/>
            <p:nvPr/>
          </p:nvCxnSpPr>
          <p:spPr>
            <a:xfrm>
              <a:off x="1905000" y="3962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1815" name="Shape 1815"/>
          <p:cNvSpPr txBox="1"/>
          <p:nvPr/>
        </p:nvSpPr>
        <p:spPr>
          <a:xfrm>
            <a:off x="3200400" y="530225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cxnSp>
        <p:nvCxnSpPr>
          <p:cNvPr id="1816" name="Shape 1816"/>
          <p:cNvCxnSpPr/>
          <p:nvPr/>
        </p:nvCxnSpPr>
        <p:spPr>
          <a:xfrm>
            <a:off x="3578225" y="49212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817" name="Shape 1817"/>
          <p:cNvCxnSpPr/>
          <p:nvPr/>
        </p:nvCxnSpPr>
        <p:spPr>
          <a:xfrm rot="10800000">
            <a:off x="2206625" y="4768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18" name="Shape 1818"/>
          <p:cNvCxnSpPr/>
          <p:nvPr/>
        </p:nvCxnSpPr>
        <p:spPr>
          <a:xfrm rot="10800000">
            <a:off x="3044825" y="4768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19" name="Shape 1819"/>
          <p:cNvCxnSpPr/>
          <p:nvPr/>
        </p:nvCxnSpPr>
        <p:spPr>
          <a:xfrm rot="10800000">
            <a:off x="3883025" y="4768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20" name="Shape 1820"/>
          <p:cNvCxnSpPr/>
          <p:nvPr/>
        </p:nvCxnSpPr>
        <p:spPr>
          <a:xfrm rot="10800000">
            <a:off x="4721225" y="4768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21" name="Shape 1821"/>
          <p:cNvCxnSpPr/>
          <p:nvPr/>
        </p:nvCxnSpPr>
        <p:spPr>
          <a:xfrm rot="10800000">
            <a:off x="5559425" y="4768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22" name="Shape 1822"/>
          <p:cNvCxnSpPr/>
          <p:nvPr/>
        </p:nvCxnSpPr>
        <p:spPr>
          <a:xfrm flipH="1" rot="420783">
            <a:off x="6245260" y="4540232"/>
            <a:ext cx="152339" cy="304679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827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Shape 182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829" name="Shape 182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830" name="Shape 18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 </a:t>
            </a:r>
          </a:p>
        </p:txBody>
      </p:sp>
      <p:sp>
        <p:nvSpPr>
          <p:cNvPr id="1831" name="Shape 1831"/>
          <p:cNvSpPr txBox="1"/>
          <p:nvPr>
            <p:ph idx="1" type="body"/>
          </p:nvPr>
        </p:nvSpPr>
        <p:spPr>
          <a:xfrm>
            <a:off x="455612" y="1598612"/>
            <a:ext cx="8226300" cy="11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newNode-&gt;setNext( current-&gt;getNext() );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32" name="Shape 1832"/>
          <p:cNvSpPr txBox="1"/>
          <p:nvPr/>
        </p:nvSpPr>
        <p:spPr>
          <a:xfrm>
            <a:off x="7072311" y="351790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1833" name="Shape 1833"/>
          <p:cNvSpPr/>
          <p:nvPr/>
        </p:nvSpPr>
        <p:spPr>
          <a:xfrm>
            <a:off x="17494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34" name="Shape 1834"/>
          <p:cNvCxnSpPr/>
          <p:nvPr/>
        </p:nvCxnSpPr>
        <p:spPr>
          <a:xfrm>
            <a:off x="2206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35" name="Shape 1835"/>
          <p:cNvCxnSpPr/>
          <p:nvPr/>
        </p:nvCxnSpPr>
        <p:spPr>
          <a:xfrm>
            <a:off x="22828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36" name="Shape 1836"/>
          <p:cNvCxnSpPr/>
          <p:nvPr/>
        </p:nvCxnSpPr>
        <p:spPr>
          <a:xfrm>
            <a:off x="1901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37" name="Shape 1837"/>
          <p:cNvSpPr/>
          <p:nvPr/>
        </p:nvSpPr>
        <p:spPr>
          <a:xfrm>
            <a:off x="25876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38" name="Shape 1838"/>
          <p:cNvCxnSpPr/>
          <p:nvPr/>
        </p:nvCxnSpPr>
        <p:spPr>
          <a:xfrm>
            <a:off x="3044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39" name="Shape 1839"/>
          <p:cNvCxnSpPr/>
          <p:nvPr/>
        </p:nvCxnSpPr>
        <p:spPr>
          <a:xfrm>
            <a:off x="31210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40" name="Shape 1840"/>
          <p:cNvCxnSpPr/>
          <p:nvPr/>
        </p:nvCxnSpPr>
        <p:spPr>
          <a:xfrm>
            <a:off x="2740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41" name="Shape 1841"/>
          <p:cNvSpPr/>
          <p:nvPr/>
        </p:nvSpPr>
        <p:spPr>
          <a:xfrm>
            <a:off x="34258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42" name="Shape 1842"/>
          <p:cNvCxnSpPr/>
          <p:nvPr/>
        </p:nvCxnSpPr>
        <p:spPr>
          <a:xfrm>
            <a:off x="3883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43" name="Shape 1843"/>
          <p:cNvCxnSpPr/>
          <p:nvPr/>
        </p:nvCxnSpPr>
        <p:spPr>
          <a:xfrm>
            <a:off x="3578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44" name="Shape 1844"/>
          <p:cNvSpPr/>
          <p:nvPr/>
        </p:nvSpPr>
        <p:spPr>
          <a:xfrm>
            <a:off x="42640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45" name="Shape 1845"/>
          <p:cNvCxnSpPr/>
          <p:nvPr/>
        </p:nvCxnSpPr>
        <p:spPr>
          <a:xfrm>
            <a:off x="4721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46" name="Shape 1846"/>
          <p:cNvCxnSpPr/>
          <p:nvPr/>
        </p:nvCxnSpPr>
        <p:spPr>
          <a:xfrm>
            <a:off x="47974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47" name="Shape 1847"/>
          <p:cNvCxnSpPr/>
          <p:nvPr/>
        </p:nvCxnSpPr>
        <p:spPr>
          <a:xfrm>
            <a:off x="4416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48" name="Shape 1848"/>
          <p:cNvSpPr/>
          <p:nvPr/>
        </p:nvSpPr>
        <p:spPr>
          <a:xfrm>
            <a:off x="51022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49" name="Shape 1849"/>
          <p:cNvCxnSpPr/>
          <p:nvPr/>
        </p:nvCxnSpPr>
        <p:spPr>
          <a:xfrm>
            <a:off x="5559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50" name="Shape 1850"/>
          <p:cNvCxnSpPr/>
          <p:nvPr/>
        </p:nvCxnSpPr>
        <p:spPr>
          <a:xfrm>
            <a:off x="56356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51" name="Shape 1851"/>
          <p:cNvCxnSpPr/>
          <p:nvPr/>
        </p:nvCxnSpPr>
        <p:spPr>
          <a:xfrm>
            <a:off x="5254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52" name="Shape 1852"/>
          <p:cNvSpPr txBox="1"/>
          <p:nvPr/>
        </p:nvSpPr>
        <p:spPr>
          <a:xfrm>
            <a:off x="2719387" y="3549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1853" name="Shape 1853"/>
          <p:cNvSpPr txBox="1"/>
          <p:nvPr/>
        </p:nvSpPr>
        <p:spPr>
          <a:xfrm>
            <a:off x="3557587" y="3549650"/>
            <a:ext cx="328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1854" name="Shape 1854"/>
          <p:cNvSpPr txBox="1"/>
          <p:nvPr/>
        </p:nvSpPr>
        <p:spPr>
          <a:xfrm>
            <a:off x="4416425" y="35496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1855" name="Shape 1855"/>
          <p:cNvSpPr txBox="1"/>
          <p:nvPr/>
        </p:nvSpPr>
        <p:spPr>
          <a:xfrm>
            <a:off x="5254625" y="3549650"/>
            <a:ext cx="325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1856" name="Shape 1856"/>
          <p:cNvCxnSpPr/>
          <p:nvPr/>
        </p:nvCxnSpPr>
        <p:spPr>
          <a:xfrm flipH="1" rot="420783">
            <a:off x="1749460" y="3549632"/>
            <a:ext cx="152339" cy="304679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1857" name="Shape 1857"/>
          <p:cNvGrpSpPr/>
          <p:nvPr/>
        </p:nvGrpSpPr>
        <p:grpSpPr>
          <a:xfrm>
            <a:off x="900112" y="3517900"/>
            <a:ext cx="849312" cy="336600"/>
            <a:chOff x="1284287" y="3778250"/>
            <a:chExt cx="849312" cy="336600"/>
          </a:xfrm>
        </p:grpSpPr>
        <p:sp>
          <p:nvSpPr>
            <p:cNvPr id="1858" name="Shape 1858"/>
            <p:cNvSpPr txBox="1"/>
            <p:nvPr/>
          </p:nvSpPr>
          <p:spPr>
            <a:xfrm>
              <a:off x="1284287" y="37782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1859" name="Shape 1859"/>
            <p:cNvCxnSpPr/>
            <p:nvPr/>
          </p:nvCxnSpPr>
          <p:spPr>
            <a:xfrm>
              <a:off x="1905000" y="3962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1860" name="Shape 1860"/>
          <p:cNvSpPr txBox="1"/>
          <p:nvPr/>
        </p:nvSpPr>
        <p:spPr>
          <a:xfrm>
            <a:off x="3297237" y="281940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cxnSp>
        <p:nvCxnSpPr>
          <p:cNvPr id="1861" name="Shape 1861"/>
          <p:cNvCxnSpPr/>
          <p:nvPr/>
        </p:nvCxnSpPr>
        <p:spPr>
          <a:xfrm>
            <a:off x="3730625" y="3124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862" name="Shape 1862"/>
          <p:cNvCxnSpPr/>
          <p:nvPr/>
        </p:nvCxnSpPr>
        <p:spPr>
          <a:xfrm rot="10800000">
            <a:off x="23590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63" name="Shape 1863"/>
          <p:cNvCxnSpPr/>
          <p:nvPr/>
        </p:nvCxnSpPr>
        <p:spPr>
          <a:xfrm rot="10800000">
            <a:off x="31972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64" name="Shape 1864"/>
          <p:cNvCxnSpPr/>
          <p:nvPr/>
        </p:nvCxnSpPr>
        <p:spPr>
          <a:xfrm rot="10800000">
            <a:off x="48736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65" name="Shape 1865"/>
          <p:cNvCxnSpPr/>
          <p:nvPr/>
        </p:nvCxnSpPr>
        <p:spPr>
          <a:xfrm rot="10800000">
            <a:off x="57118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1866" name="Shape 1866"/>
          <p:cNvGrpSpPr/>
          <p:nvPr/>
        </p:nvGrpSpPr>
        <p:grpSpPr>
          <a:xfrm>
            <a:off x="5940425" y="3541472"/>
            <a:ext cx="627605" cy="344777"/>
            <a:chOff x="5788025" y="3954222"/>
            <a:chExt cx="627605" cy="344777"/>
          </a:xfrm>
        </p:grpSpPr>
        <p:sp>
          <p:nvSpPr>
            <p:cNvPr id="1867" name="Shape 1867"/>
            <p:cNvSpPr/>
            <p:nvPr/>
          </p:nvSpPr>
          <p:spPr>
            <a:xfrm>
              <a:off x="5788025" y="3962400"/>
              <a:ext cx="6096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868" name="Shape 1868"/>
            <p:cNvCxnSpPr/>
            <p:nvPr/>
          </p:nvCxnSpPr>
          <p:spPr>
            <a:xfrm>
              <a:off x="62452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869" name="Shape 1869"/>
            <p:cNvCxnSpPr/>
            <p:nvPr/>
          </p:nvCxnSpPr>
          <p:spPr>
            <a:xfrm>
              <a:off x="59404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870" name="Shape 1870"/>
            <p:cNvSpPr txBox="1"/>
            <p:nvPr/>
          </p:nvSpPr>
          <p:spPr>
            <a:xfrm>
              <a:off x="5940425" y="39624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cxnSp>
          <p:nvCxnSpPr>
            <p:cNvPr id="1871" name="Shape 1871"/>
            <p:cNvCxnSpPr/>
            <p:nvPr/>
          </p:nvCxnSpPr>
          <p:spPr>
            <a:xfrm flipH="1" rot="420783">
              <a:off x="6245260" y="3962382"/>
              <a:ext cx="152339" cy="30467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1872" name="Shape 1872"/>
          <p:cNvSpPr/>
          <p:nvPr/>
        </p:nvSpPr>
        <p:spPr>
          <a:xfrm>
            <a:off x="3429000" y="44513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73" name="Shape 1873"/>
          <p:cNvCxnSpPr/>
          <p:nvPr/>
        </p:nvCxnSpPr>
        <p:spPr>
          <a:xfrm>
            <a:off x="38862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74" name="Shape 1874"/>
          <p:cNvCxnSpPr/>
          <p:nvPr/>
        </p:nvCxnSpPr>
        <p:spPr>
          <a:xfrm>
            <a:off x="35814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75" name="Shape 1875"/>
          <p:cNvSpPr txBox="1"/>
          <p:nvPr/>
        </p:nvSpPr>
        <p:spPr>
          <a:xfrm>
            <a:off x="3581400" y="4451350"/>
            <a:ext cx="304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sp>
        <p:nvSpPr>
          <p:cNvPr id="1876" name="Shape 1876"/>
          <p:cNvSpPr txBox="1"/>
          <p:nvPr/>
        </p:nvSpPr>
        <p:spPr>
          <a:xfrm>
            <a:off x="1905000" y="4419600"/>
            <a:ext cx="1038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newNode</a:t>
            </a:r>
          </a:p>
        </p:txBody>
      </p:sp>
      <p:cxnSp>
        <p:nvCxnSpPr>
          <p:cNvPr id="1877" name="Shape 1877"/>
          <p:cNvCxnSpPr/>
          <p:nvPr/>
        </p:nvCxnSpPr>
        <p:spPr>
          <a:xfrm>
            <a:off x="2895600" y="460375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grpSp>
        <p:nvGrpSpPr>
          <p:cNvPr id="1878" name="Shape 1878"/>
          <p:cNvGrpSpPr/>
          <p:nvPr/>
        </p:nvGrpSpPr>
        <p:grpSpPr>
          <a:xfrm>
            <a:off x="4343400" y="4464050"/>
            <a:ext cx="457200" cy="304800"/>
            <a:chOff x="7086600" y="5715000"/>
            <a:chExt cx="457200" cy="304800"/>
          </a:xfrm>
        </p:grpSpPr>
        <p:sp>
          <p:nvSpPr>
            <p:cNvPr id="1879" name="Shape 1879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80" name="Shape 1880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sp>
        <p:nvSpPr>
          <p:cNvPr id="1881" name="Shape 1881"/>
          <p:cNvSpPr/>
          <p:nvPr/>
        </p:nvSpPr>
        <p:spPr>
          <a:xfrm>
            <a:off x="3962400" y="3854450"/>
            <a:ext cx="762000" cy="8382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90000" y="108000"/>
                </a:lnTo>
                <a:lnTo>
                  <a:pt x="120000" y="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82" name="Shape 1882"/>
          <p:cNvCxnSpPr/>
          <p:nvPr/>
        </p:nvCxnSpPr>
        <p:spPr>
          <a:xfrm>
            <a:off x="3962400" y="36576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83" name="Shape 1883"/>
          <p:cNvCxnSpPr/>
          <p:nvPr/>
        </p:nvCxnSpPr>
        <p:spPr>
          <a:xfrm rot="10800000">
            <a:off x="4038600" y="38100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888" name="Shape 1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9" name="Shape 188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890" name="Shape 189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891" name="Shape 189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 </a:t>
            </a:r>
          </a:p>
        </p:txBody>
      </p:sp>
      <p:sp>
        <p:nvSpPr>
          <p:cNvPr id="1892" name="Shape 1892"/>
          <p:cNvSpPr txBox="1"/>
          <p:nvPr>
            <p:ph idx="1" type="body"/>
          </p:nvPr>
        </p:nvSpPr>
        <p:spPr>
          <a:xfrm>
            <a:off x="455612" y="1598612"/>
            <a:ext cx="8226300" cy="11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newNode-&gt;setNext( current-&gt;getNext()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newNode-&gt;setprev( current );</a:t>
            </a:r>
          </a:p>
        </p:txBody>
      </p:sp>
      <p:sp>
        <p:nvSpPr>
          <p:cNvPr id="1893" name="Shape 1893"/>
          <p:cNvSpPr txBox="1"/>
          <p:nvPr/>
        </p:nvSpPr>
        <p:spPr>
          <a:xfrm>
            <a:off x="7072311" y="351790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1894" name="Shape 1894"/>
          <p:cNvSpPr/>
          <p:nvPr/>
        </p:nvSpPr>
        <p:spPr>
          <a:xfrm>
            <a:off x="17494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95" name="Shape 1895"/>
          <p:cNvCxnSpPr/>
          <p:nvPr/>
        </p:nvCxnSpPr>
        <p:spPr>
          <a:xfrm>
            <a:off x="2206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96" name="Shape 1896"/>
          <p:cNvCxnSpPr/>
          <p:nvPr/>
        </p:nvCxnSpPr>
        <p:spPr>
          <a:xfrm>
            <a:off x="22828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897" name="Shape 1897"/>
          <p:cNvCxnSpPr/>
          <p:nvPr/>
        </p:nvCxnSpPr>
        <p:spPr>
          <a:xfrm>
            <a:off x="1901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898" name="Shape 1898"/>
          <p:cNvSpPr/>
          <p:nvPr/>
        </p:nvSpPr>
        <p:spPr>
          <a:xfrm>
            <a:off x="25876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99" name="Shape 1899"/>
          <p:cNvCxnSpPr/>
          <p:nvPr/>
        </p:nvCxnSpPr>
        <p:spPr>
          <a:xfrm>
            <a:off x="3044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00" name="Shape 1900"/>
          <p:cNvCxnSpPr/>
          <p:nvPr/>
        </p:nvCxnSpPr>
        <p:spPr>
          <a:xfrm>
            <a:off x="31210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01" name="Shape 1901"/>
          <p:cNvCxnSpPr/>
          <p:nvPr/>
        </p:nvCxnSpPr>
        <p:spPr>
          <a:xfrm>
            <a:off x="2740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02" name="Shape 1902"/>
          <p:cNvSpPr/>
          <p:nvPr/>
        </p:nvSpPr>
        <p:spPr>
          <a:xfrm>
            <a:off x="34258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03" name="Shape 1903"/>
          <p:cNvCxnSpPr/>
          <p:nvPr/>
        </p:nvCxnSpPr>
        <p:spPr>
          <a:xfrm>
            <a:off x="3883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04" name="Shape 1904"/>
          <p:cNvCxnSpPr/>
          <p:nvPr/>
        </p:nvCxnSpPr>
        <p:spPr>
          <a:xfrm>
            <a:off x="3578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05" name="Shape 1905"/>
          <p:cNvSpPr/>
          <p:nvPr/>
        </p:nvSpPr>
        <p:spPr>
          <a:xfrm>
            <a:off x="42640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06" name="Shape 1906"/>
          <p:cNvCxnSpPr/>
          <p:nvPr/>
        </p:nvCxnSpPr>
        <p:spPr>
          <a:xfrm>
            <a:off x="4721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07" name="Shape 1907"/>
          <p:cNvCxnSpPr/>
          <p:nvPr/>
        </p:nvCxnSpPr>
        <p:spPr>
          <a:xfrm>
            <a:off x="47974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08" name="Shape 1908"/>
          <p:cNvCxnSpPr/>
          <p:nvPr/>
        </p:nvCxnSpPr>
        <p:spPr>
          <a:xfrm>
            <a:off x="4416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09" name="Shape 1909"/>
          <p:cNvSpPr/>
          <p:nvPr/>
        </p:nvSpPr>
        <p:spPr>
          <a:xfrm>
            <a:off x="51022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10" name="Shape 1910"/>
          <p:cNvCxnSpPr/>
          <p:nvPr/>
        </p:nvCxnSpPr>
        <p:spPr>
          <a:xfrm>
            <a:off x="5559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11" name="Shape 1911"/>
          <p:cNvCxnSpPr/>
          <p:nvPr/>
        </p:nvCxnSpPr>
        <p:spPr>
          <a:xfrm>
            <a:off x="56356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12" name="Shape 1912"/>
          <p:cNvCxnSpPr/>
          <p:nvPr/>
        </p:nvCxnSpPr>
        <p:spPr>
          <a:xfrm>
            <a:off x="5254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13" name="Shape 1913"/>
          <p:cNvSpPr txBox="1"/>
          <p:nvPr/>
        </p:nvSpPr>
        <p:spPr>
          <a:xfrm>
            <a:off x="2719387" y="3549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1914" name="Shape 1914"/>
          <p:cNvSpPr txBox="1"/>
          <p:nvPr/>
        </p:nvSpPr>
        <p:spPr>
          <a:xfrm>
            <a:off x="3557587" y="3549650"/>
            <a:ext cx="328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1915" name="Shape 1915"/>
          <p:cNvSpPr txBox="1"/>
          <p:nvPr/>
        </p:nvSpPr>
        <p:spPr>
          <a:xfrm>
            <a:off x="4416425" y="35496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1916" name="Shape 1916"/>
          <p:cNvSpPr txBox="1"/>
          <p:nvPr/>
        </p:nvSpPr>
        <p:spPr>
          <a:xfrm>
            <a:off x="5254625" y="3549650"/>
            <a:ext cx="325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1917" name="Shape 1917"/>
          <p:cNvCxnSpPr/>
          <p:nvPr/>
        </p:nvCxnSpPr>
        <p:spPr>
          <a:xfrm flipH="1" rot="420783">
            <a:off x="1749460" y="3549632"/>
            <a:ext cx="152339" cy="304679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1918" name="Shape 1918"/>
          <p:cNvGrpSpPr/>
          <p:nvPr/>
        </p:nvGrpSpPr>
        <p:grpSpPr>
          <a:xfrm>
            <a:off x="900112" y="3517900"/>
            <a:ext cx="849312" cy="336600"/>
            <a:chOff x="1284287" y="3778250"/>
            <a:chExt cx="849312" cy="336600"/>
          </a:xfrm>
        </p:grpSpPr>
        <p:sp>
          <p:nvSpPr>
            <p:cNvPr id="1919" name="Shape 1919"/>
            <p:cNvSpPr txBox="1"/>
            <p:nvPr/>
          </p:nvSpPr>
          <p:spPr>
            <a:xfrm>
              <a:off x="1284287" y="37782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1920" name="Shape 1920"/>
            <p:cNvCxnSpPr/>
            <p:nvPr/>
          </p:nvCxnSpPr>
          <p:spPr>
            <a:xfrm>
              <a:off x="1905000" y="3962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1921" name="Shape 1921"/>
          <p:cNvSpPr txBox="1"/>
          <p:nvPr/>
        </p:nvSpPr>
        <p:spPr>
          <a:xfrm>
            <a:off x="3297237" y="281940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cxnSp>
        <p:nvCxnSpPr>
          <p:cNvPr id="1922" name="Shape 1922"/>
          <p:cNvCxnSpPr/>
          <p:nvPr/>
        </p:nvCxnSpPr>
        <p:spPr>
          <a:xfrm>
            <a:off x="3730625" y="3124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923" name="Shape 1923"/>
          <p:cNvCxnSpPr/>
          <p:nvPr/>
        </p:nvCxnSpPr>
        <p:spPr>
          <a:xfrm rot="10800000">
            <a:off x="23590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24" name="Shape 1924"/>
          <p:cNvCxnSpPr/>
          <p:nvPr/>
        </p:nvCxnSpPr>
        <p:spPr>
          <a:xfrm rot="10800000">
            <a:off x="31972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25" name="Shape 1925"/>
          <p:cNvCxnSpPr/>
          <p:nvPr/>
        </p:nvCxnSpPr>
        <p:spPr>
          <a:xfrm rot="10800000">
            <a:off x="48736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26" name="Shape 1926"/>
          <p:cNvCxnSpPr/>
          <p:nvPr/>
        </p:nvCxnSpPr>
        <p:spPr>
          <a:xfrm rot="10800000">
            <a:off x="57118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1927" name="Shape 1927"/>
          <p:cNvGrpSpPr/>
          <p:nvPr/>
        </p:nvGrpSpPr>
        <p:grpSpPr>
          <a:xfrm>
            <a:off x="5940425" y="3541472"/>
            <a:ext cx="627605" cy="344777"/>
            <a:chOff x="5788025" y="3954222"/>
            <a:chExt cx="627605" cy="344777"/>
          </a:xfrm>
        </p:grpSpPr>
        <p:sp>
          <p:nvSpPr>
            <p:cNvPr id="1928" name="Shape 1928"/>
            <p:cNvSpPr/>
            <p:nvPr/>
          </p:nvSpPr>
          <p:spPr>
            <a:xfrm>
              <a:off x="5788025" y="3962400"/>
              <a:ext cx="6096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929" name="Shape 1929"/>
            <p:cNvCxnSpPr/>
            <p:nvPr/>
          </p:nvCxnSpPr>
          <p:spPr>
            <a:xfrm>
              <a:off x="62452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930" name="Shape 1930"/>
            <p:cNvCxnSpPr/>
            <p:nvPr/>
          </p:nvCxnSpPr>
          <p:spPr>
            <a:xfrm>
              <a:off x="59404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931" name="Shape 1931"/>
            <p:cNvSpPr txBox="1"/>
            <p:nvPr/>
          </p:nvSpPr>
          <p:spPr>
            <a:xfrm>
              <a:off x="5940425" y="39624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cxnSp>
          <p:nvCxnSpPr>
            <p:cNvPr id="1932" name="Shape 1932"/>
            <p:cNvCxnSpPr/>
            <p:nvPr/>
          </p:nvCxnSpPr>
          <p:spPr>
            <a:xfrm flipH="1" rot="420783">
              <a:off x="6245260" y="3962382"/>
              <a:ext cx="152339" cy="30467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1933" name="Shape 1933"/>
          <p:cNvSpPr/>
          <p:nvPr/>
        </p:nvSpPr>
        <p:spPr>
          <a:xfrm>
            <a:off x="3429000" y="44513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34" name="Shape 1934"/>
          <p:cNvCxnSpPr/>
          <p:nvPr/>
        </p:nvCxnSpPr>
        <p:spPr>
          <a:xfrm>
            <a:off x="38862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35" name="Shape 1935"/>
          <p:cNvCxnSpPr/>
          <p:nvPr/>
        </p:nvCxnSpPr>
        <p:spPr>
          <a:xfrm>
            <a:off x="35814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36" name="Shape 1936"/>
          <p:cNvSpPr txBox="1"/>
          <p:nvPr/>
        </p:nvSpPr>
        <p:spPr>
          <a:xfrm>
            <a:off x="3581400" y="4451350"/>
            <a:ext cx="304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sp>
        <p:nvSpPr>
          <p:cNvPr id="1937" name="Shape 1937"/>
          <p:cNvSpPr txBox="1"/>
          <p:nvPr/>
        </p:nvSpPr>
        <p:spPr>
          <a:xfrm>
            <a:off x="1905000" y="4419600"/>
            <a:ext cx="1038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newNode</a:t>
            </a:r>
          </a:p>
        </p:txBody>
      </p:sp>
      <p:cxnSp>
        <p:nvCxnSpPr>
          <p:cNvPr id="1938" name="Shape 1938"/>
          <p:cNvCxnSpPr/>
          <p:nvPr/>
        </p:nvCxnSpPr>
        <p:spPr>
          <a:xfrm>
            <a:off x="2895600" y="460375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grpSp>
        <p:nvGrpSpPr>
          <p:cNvPr id="1939" name="Shape 1939"/>
          <p:cNvGrpSpPr/>
          <p:nvPr/>
        </p:nvGrpSpPr>
        <p:grpSpPr>
          <a:xfrm>
            <a:off x="4343400" y="4464050"/>
            <a:ext cx="457200" cy="304800"/>
            <a:chOff x="7086600" y="5715000"/>
            <a:chExt cx="457200" cy="304800"/>
          </a:xfrm>
        </p:grpSpPr>
        <p:sp>
          <p:nvSpPr>
            <p:cNvPr id="1940" name="Shape 1940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41" name="Shape 1941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1942" name="Shape 1942"/>
          <p:cNvGrpSpPr/>
          <p:nvPr/>
        </p:nvGrpSpPr>
        <p:grpSpPr>
          <a:xfrm>
            <a:off x="3124200" y="4083050"/>
            <a:ext cx="457200" cy="304800"/>
            <a:chOff x="7086600" y="5715000"/>
            <a:chExt cx="457200" cy="304800"/>
          </a:xfrm>
        </p:grpSpPr>
        <p:sp>
          <p:nvSpPr>
            <p:cNvPr id="1943" name="Shape 1943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44" name="Shape 1944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cxnSp>
        <p:nvCxnSpPr>
          <p:cNvPr id="1945" name="Shape 1945"/>
          <p:cNvCxnSpPr/>
          <p:nvPr/>
        </p:nvCxnSpPr>
        <p:spPr>
          <a:xfrm>
            <a:off x="3505200" y="3854450"/>
            <a:ext cx="0" cy="685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1946" name="Shape 1946"/>
          <p:cNvSpPr/>
          <p:nvPr/>
        </p:nvSpPr>
        <p:spPr>
          <a:xfrm>
            <a:off x="3962400" y="3854450"/>
            <a:ext cx="762000" cy="8382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90000" y="108000"/>
                </a:lnTo>
                <a:lnTo>
                  <a:pt x="120000" y="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47" name="Shape 1947"/>
          <p:cNvCxnSpPr/>
          <p:nvPr/>
        </p:nvCxnSpPr>
        <p:spPr>
          <a:xfrm>
            <a:off x="3962400" y="36576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48" name="Shape 1948"/>
          <p:cNvCxnSpPr/>
          <p:nvPr/>
        </p:nvCxnSpPr>
        <p:spPr>
          <a:xfrm rot="10800000">
            <a:off x="4038600" y="38100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463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" name="Shape 146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465" name="Shape 146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66" name="Shape 146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1467" name="Shape 1467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position current before the first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list element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start()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953" name="Shape 1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4" name="Shape 195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955" name="Shape 195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956" name="Shape 195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 </a:t>
            </a:r>
          </a:p>
        </p:txBody>
      </p:sp>
      <p:sp>
        <p:nvSpPr>
          <p:cNvPr id="1957" name="Shape 1957"/>
          <p:cNvSpPr txBox="1"/>
          <p:nvPr>
            <p:ph idx="1" type="body"/>
          </p:nvPr>
        </p:nvSpPr>
        <p:spPr>
          <a:xfrm>
            <a:off x="455612" y="1598612"/>
            <a:ext cx="8226300" cy="11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newNode-&gt;setNext( current-&gt;getNext()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newNode-&gt;setprev( current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(current-&gt;getNext())-&gt;setPrev(newNode);</a:t>
            </a:r>
          </a:p>
        </p:txBody>
      </p:sp>
      <p:sp>
        <p:nvSpPr>
          <p:cNvPr id="1958" name="Shape 1958"/>
          <p:cNvSpPr txBox="1"/>
          <p:nvPr/>
        </p:nvSpPr>
        <p:spPr>
          <a:xfrm>
            <a:off x="7072311" y="351790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1959" name="Shape 1959"/>
          <p:cNvSpPr/>
          <p:nvPr/>
        </p:nvSpPr>
        <p:spPr>
          <a:xfrm>
            <a:off x="17494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60" name="Shape 1960"/>
          <p:cNvCxnSpPr/>
          <p:nvPr/>
        </p:nvCxnSpPr>
        <p:spPr>
          <a:xfrm>
            <a:off x="2206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61" name="Shape 1961"/>
          <p:cNvCxnSpPr/>
          <p:nvPr/>
        </p:nvCxnSpPr>
        <p:spPr>
          <a:xfrm>
            <a:off x="22828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62" name="Shape 1962"/>
          <p:cNvCxnSpPr/>
          <p:nvPr/>
        </p:nvCxnSpPr>
        <p:spPr>
          <a:xfrm>
            <a:off x="1901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63" name="Shape 1963"/>
          <p:cNvSpPr/>
          <p:nvPr/>
        </p:nvSpPr>
        <p:spPr>
          <a:xfrm>
            <a:off x="25876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64" name="Shape 1964"/>
          <p:cNvCxnSpPr/>
          <p:nvPr/>
        </p:nvCxnSpPr>
        <p:spPr>
          <a:xfrm>
            <a:off x="3044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65" name="Shape 1965"/>
          <p:cNvCxnSpPr/>
          <p:nvPr/>
        </p:nvCxnSpPr>
        <p:spPr>
          <a:xfrm>
            <a:off x="31210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66" name="Shape 1966"/>
          <p:cNvCxnSpPr/>
          <p:nvPr/>
        </p:nvCxnSpPr>
        <p:spPr>
          <a:xfrm>
            <a:off x="2740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67" name="Shape 1967"/>
          <p:cNvSpPr/>
          <p:nvPr/>
        </p:nvSpPr>
        <p:spPr>
          <a:xfrm>
            <a:off x="34258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68" name="Shape 1968"/>
          <p:cNvCxnSpPr/>
          <p:nvPr/>
        </p:nvCxnSpPr>
        <p:spPr>
          <a:xfrm>
            <a:off x="3883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69" name="Shape 1969"/>
          <p:cNvCxnSpPr/>
          <p:nvPr/>
        </p:nvCxnSpPr>
        <p:spPr>
          <a:xfrm>
            <a:off x="3578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70" name="Shape 1970"/>
          <p:cNvSpPr/>
          <p:nvPr/>
        </p:nvSpPr>
        <p:spPr>
          <a:xfrm>
            <a:off x="42640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71" name="Shape 1971"/>
          <p:cNvCxnSpPr/>
          <p:nvPr/>
        </p:nvCxnSpPr>
        <p:spPr>
          <a:xfrm>
            <a:off x="4721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72" name="Shape 1972"/>
          <p:cNvCxnSpPr/>
          <p:nvPr/>
        </p:nvCxnSpPr>
        <p:spPr>
          <a:xfrm>
            <a:off x="47974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73" name="Shape 1973"/>
          <p:cNvCxnSpPr/>
          <p:nvPr/>
        </p:nvCxnSpPr>
        <p:spPr>
          <a:xfrm>
            <a:off x="4416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74" name="Shape 1974"/>
          <p:cNvSpPr/>
          <p:nvPr/>
        </p:nvSpPr>
        <p:spPr>
          <a:xfrm>
            <a:off x="51022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75" name="Shape 1975"/>
          <p:cNvCxnSpPr/>
          <p:nvPr/>
        </p:nvCxnSpPr>
        <p:spPr>
          <a:xfrm>
            <a:off x="5559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976" name="Shape 1976"/>
          <p:cNvCxnSpPr/>
          <p:nvPr/>
        </p:nvCxnSpPr>
        <p:spPr>
          <a:xfrm>
            <a:off x="56356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77" name="Shape 1977"/>
          <p:cNvCxnSpPr/>
          <p:nvPr/>
        </p:nvCxnSpPr>
        <p:spPr>
          <a:xfrm>
            <a:off x="5254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978" name="Shape 1978"/>
          <p:cNvSpPr txBox="1"/>
          <p:nvPr/>
        </p:nvSpPr>
        <p:spPr>
          <a:xfrm>
            <a:off x="2719387" y="3549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1979" name="Shape 1979"/>
          <p:cNvSpPr txBox="1"/>
          <p:nvPr/>
        </p:nvSpPr>
        <p:spPr>
          <a:xfrm>
            <a:off x="3557587" y="3549650"/>
            <a:ext cx="328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1980" name="Shape 1980"/>
          <p:cNvSpPr txBox="1"/>
          <p:nvPr/>
        </p:nvSpPr>
        <p:spPr>
          <a:xfrm>
            <a:off x="4416425" y="35496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1981" name="Shape 1981"/>
          <p:cNvSpPr txBox="1"/>
          <p:nvPr/>
        </p:nvSpPr>
        <p:spPr>
          <a:xfrm>
            <a:off x="5254625" y="3549650"/>
            <a:ext cx="325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1982" name="Shape 1982"/>
          <p:cNvCxnSpPr/>
          <p:nvPr/>
        </p:nvCxnSpPr>
        <p:spPr>
          <a:xfrm flipH="1" rot="420783">
            <a:off x="1749460" y="3549632"/>
            <a:ext cx="152339" cy="304679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1983" name="Shape 1983"/>
          <p:cNvGrpSpPr/>
          <p:nvPr/>
        </p:nvGrpSpPr>
        <p:grpSpPr>
          <a:xfrm>
            <a:off x="900112" y="3517900"/>
            <a:ext cx="849312" cy="336600"/>
            <a:chOff x="1284287" y="3778250"/>
            <a:chExt cx="849312" cy="336600"/>
          </a:xfrm>
        </p:grpSpPr>
        <p:sp>
          <p:nvSpPr>
            <p:cNvPr id="1984" name="Shape 1984"/>
            <p:cNvSpPr txBox="1"/>
            <p:nvPr/>
          </p:nvSpPr>
          <p:spPr>
            <a:xfrm>
              <a:off x="1284287" y="37782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1985" name="Shape 1985"/>
            <p:cNvCxnSpPr/>
            <p:nvPr/>
          </p:nvCxnSpPr>
          <p:spPr>
            <a:xfrm>
              <a:off x="1905000" y="3962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1986" name="Shape 1986"/>
          <p:cNvSpPr txBox="1"/>
          <p:nvPr/>
        </p:nvSpPr>
        <p:spPr>
          <a:xfrm>
            <a:off x="3297237" y="281940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cxnSp>
        <p:nvCxnSpPr>
          <p:cNvPr id="1987" name="Shape 1987"/>
          <p:cNvCxnSpPr/>
          <p:nvPr/>
        </p:nvCxnSpPr>
        <p:spPr>
          <a:xfrm>
            <a:off x="3730625" y="3124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988" name="Shape 1988"/>
          <p:cNvCxnSpPr/>
          <p:nvPr/>
        </p:nvCxnSpPr>
        <p:spPr>
          <a:xfrm rot="10800000">
            <a:off x="23590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89" name="Shape 1989"/>
          <p:cNvCxnSpPr/>
          <p:nvPr/>
        </p:nvCxnSpPr>
        <p:spPr>
          <a:xfrm rot="10800000">
            <a:off x="31972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90" name="Shape 1990"/>
          <p:cNvCxnSpPr/>
          <p:nvPr/>
        </p:nvCxnSpPr>
        <p:spPr>
          <a:xfrm rot="10800000">
            <a:off x="48736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1991" name="Shape 1991"/>
          <p:cNvCxnSpPr/>
          <p:nvPr/>
        </p:nvCxnSpPr>
        <p:spPr>
          <a:xfrm rot="10800000">
            <a:off x="57118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1992" name="Shape 1992"/>
          <p:cNvGrpSpPr/>
          <p:nvPr/>
        </p:nvGrpSpPr>
        <p:grpSpPr>
          <a:xfrm>
            <a:off x="5940425" y="3541472"/>
            <a:ext cx="627605" cy="344777"/>
            <a:chOff x="5788025" y="3954222"/>
            <a:chExt cx="627605" cy="344777"/>
          </a:xfrm>
        </p:grpSpPr>
        <p:sp>
          <p:nvSpPr>
            <p:cNvPr id="1993" name="Shape 1993"/>
            <p:cNvSpPr/>
            <p:nvPr/>
          </p:nvSpPr>
          <p:spPr>
            <a:xfrm>
              <a:off x="5788025" y="3962400"/>
              <a:ext cx="6096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994" name="Shape 1994"/>
            <p:cNvCxnSpPr/>
            <p:nvPr/>
          </p:nvCxnSpPr>
          <p:spPr>
            <a:xfrm>
              <a:off x="62452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995" name="Shape 1995"/>
            <p:cNvCxnSpPr/>
            <p:nvPr/>
          </p:nvCxnSpPr>
          <p:spPr>
            <a:xfrm>
              <a:off x="59404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996" name="Shape 1996"/>
            <p:cNvSpPr txBox="1"/>
            <p:nvPr/>
          </p:nvSpPr>
          <p:spPr>
            <a:xfrm>
              <a:off x="5940425" y="39624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cxnSp>
          <p:nvCxnSpPr>
            <p:cNvPr id="1997" name="Shape 1997"/>
            <p:cNvCxnSpPr/>
            <p:nvPr/>
          </p:nvCxnSpPr>
          <p:spPr>
            <a:xfrm flipH="1" rot="420783">
              <a:off x="6245260" y="3962382"/>
              <a:ext cx="152339" cy="30467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1998" name="Shape 1998"/>
          <p:cNvSpPr/>
          <p:nvPr/>
        </p:nvSpPr>
        <p:spPr>
          <a:xfrm>
            <a:off x="3429000" y="44513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99" name="Shape 1999"/>
          <p:cNvCxnSpPr/>
          <p:nvPr/>
        </p:nvCxnSpPr>
        <p:spPr>
          <a:xfrm>
            <a:off x="38862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000" name="Shape 2000"/>
          <p:cNvCxnSpPr/>
          <p:nvPr/>
        </p:nvCxnSpPr>
        <p:spPr>
          <a:xfrm>
            <a:off x="35814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01" name="Shape 2001"/>
          <p:cNvSpPr txBox="1"/>
          <p:nvPr/>
        </p:nvSpPr>
        <p:spPr>
          <a:xfrm>
            <a:off x="3581400" y="4451350"/>
            <a:ext cx="304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sp>
        <p:nvSpPr>
          <p:cNvPr id="2002" name="Shape 2002"/>
          <p:cNvSpPr txBox="1"/>
          <p:nvPr/>
        </p:nvSpPr>
        <p:spPr>
          <a:xfrm>
            <a:off x="1905000" y="4419600"/>
            <a:ext cx="1038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newNode</a:t>
            </a:r>
          </a:p>
        </p:txBody>
      </p:sp>
      <p:cxnSp>
        <p:nvCxnSpPr>
          <p:cNvPr id="2003" name="Shape 2003"/>
          <p:cNvCxnSpPr/>
          <p:nvPr/>
        </p:nvCxnSpPr>
        <p:spPr>
          <a:xfrm>
            <a:off x="2895600" y="460375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grpSp>
        <p:nvGrpSpPr>
          <p:cNvPr id="2004" name="Shape 2004"/>
          <p:cNvGrpSpPr/>
          <p:nvPr/>
        </p:nvGrpSpPr>
        <p:grpSpPr>
          <a:xfrm>
            <a:off x="4343400" y="4464050"/>
            <a:ext cx="457200" cy="304800"/>
            <a:chOff x="7086600" y="5715000"/>
            <a:chExt cx="457200" cy="304800"/>
          </a:xfrm>
        </p:grpSpPr>
        <p:sp>
          <p:nvSpPr>
            <p:cNvPr id="2005" name="Shape 2005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06" name="Shape 2006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007" name="Shape 2007"/>
          <p:cNvGrpSpPr/>
          <p:nvPr/>
        </p:nvGrpSpPr>
        <p:grpSpPr>
          <a:xfrm>
            <a:off x="3124200" y="4083050"/>
            <a:ext cx="457200" cy="304800"/>
            <a:chOff x="7086600" y="5715000"/>
            <a:chExt cx="457200" cy="304800"/>
          </a:xfrm>
        </p:grpSpPr>
        <p:sp>
          <p:nvSpPr>
            <p:cNvPr id="2008" name="Shape 2008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09" name="Shape 2009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010" name="Shape 2010"/>
          <p:cNvGrpSpPr/>
          <p:nvPr/>
        </p:nvGrpSpPr>
        <p:grpSpPr>
          <a:xfrm>
            <a:off x="4114800" y="4083050"/>
            <a:ext cx="457200" cy="304800"/>
            <a:chOff x="7086600" y="5715000"/>
            <a:chExt cx="457200" cy="304800"/>
          </a:xfrm>
        </p:grpSpPr>
        <p:sp>
          <p:nvSpPr>
            <p:cNvPr id="2011" name="Shape 2011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12" name="Shape 2012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cxnSp>
        <p:nvCxnSpPr>
          <p:cNvPr id="2013" name="Shape 2013"/>
          <p:cNvCxnSpPr/>
          <p:nvPr/>
        </p:nvCxnSpPr>
        <p:spPr>
          <a:xfrm>
            <a:off x="3505200" y="3854450"/>
            <a:ext cx="0" cy="685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014" name="Shape 2014"/>
          <p:cNvSpPr/>
          <p:nvPr/>
        </p:nvSpPr>
        <p:spPr>
          <a:xfrm>
            <a:off x="3962400" y="3854450"/>
            <a:ext cx="762000" cy="8382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90000" y="108000"/>
                </a:lnTo>
                <a:lnTo>
                  <a:pt x="120000" y="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15" name="Shape 2015"/>
          <p:cNvSpPr/>
          <p:nvPr/>
        </p:nvSpPr>
        <p:spPr>
          <a:xfrm>
            <a:off x="3886200" y="3778250"/>
            <a:ext cx="457200" cy="685800"/>
          </a:xfrm>
          <a:custGeom>
            <a:pathLst>
              <a:path extrusionOk="0" h="120000" w="120000">
                <a:moveTo>
                  <a:pt x="120000" y="0"/>
                </a:moveTo>
                <a:lnTo>
                  <a:pt x="100000" y="80000"/>
                </a:lnTo>
                <a:lnTo>
                  <a:pt x="0" y="12000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16" name="Shape 2016"/>
          <p:cNvCxnSpPr/>
          <p:nvPr/>
        </p:nvCxnSpPr>
        <p:spPr>
          <a:xfrm>
            <a:off x="3962400" y="36576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02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Shape 202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023" name="Shape 202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024" name="Shape 20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 </a:t>
            </a:r>
          </a:p>
        </p:txBody>
      </p:sp>
      <p:sp>
        <p:nvSpPr>
          <p:cNvPr id="2025" name="Shape 2025"/>
          <p:cNvSpPr txBox="1"/>
          <p:nvPr>
            <p:ph idx="1" type="body"/>
          </p:nvPr>
        </p:nvSpPr>
        <p:spPr>
          <a:xfrm>
            <a:off x="455612" y="1598612"/>
            <a:ext cx="8226300" cy="11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newNode-&gt;setNext( current-&gt;getNext()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newNode-&gt;setprev( current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(current-&gt;getNext())-&gt;setPrev(newNode);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current-&gt;setNext( newNode );</a:t>
            </a:r>
          </a:p>
        </p:txBody>
      </p:sp>
      <p:sp>
        <p:nvSpPr>
          <p:cNvPr id="2026" name="Shape 2026"/>
          <p:cNvSpPr txBox="1"/>
          <p:nvPr/>
        </p:nvSpPr>
        <p:spPr>
          <a:xfrm>
            <a:off x="7072311" y="351790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2027" name="Shape 2027"/>
          <p:cNvSpPr/>
          <p:nvPr/>
        </p:nvSpPr>
        <p:spPr>
          <a:xfrm>
            <a:off x="17494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28" name="Shape 2028"/>
          <p:cNvCxnSpPr/>
          <p:nvPr/>
        </p:nvCxnSpPr>
        <p:spPr>
          <a:xfrm>
            <a:off x="2206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029" name="Shape 2029"/>
          <p:cNvCxnSpPr/>
          <p:nvPr/>
        </p:nvCxnSpPr>
        <p:spPr>
          <a:xfrm>
            <a:off x="22828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30" name="Shape 2030"/>
          <p:cNvCxnSpPr/>
          <p:nvPr/>
        </p:nvCxnSpPr>
        <p:spPr>
          <a:xfrm>
            <a:off x="1901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31" name="Shape 2031"/>
          <p:cNvSpPr/>
          <p:nvPr/>
        </p:nvSpPr>
        <p:spPr>
          <a:xfrm>
            <a:off x="25876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32" name="Shape 2032"/>
          <p:cNvCxnSpPr/>
          <p:nvPr/>
        </p:nvCxnSpPr>
        <p:spPr>
          <a:xfrm>
            <a:off x="3044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033" name="Shape 2033"/>
          <p:cNvCxnSpPr/>
          <p:nvPr/>
        </p:nvCxnSpPr>
        <p:spPr>
          <a:xfrm>
            <a:off x="31210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34" name="Shape 2034"/>
          <p:cNvCxnSpPr/>
          <p:nvPr/>
        </p:nvCxnSpPr>
        <p:spPr>
          <a:xfrm>
            <a:off x="2740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35" name="Shape 2035"/>
          <p:cNvSpPr/>
          <p:nvPr/>
        </p:nvSpPr>
        <p:spPr>
          <a:xfrm>
            <a:off x="34258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36" name="Shape 2036"/>
          <p:cNvCxnSpPr/>
          <p:nvPr/>
        </p:nvCxnSpPr>
        <p:spPr>
          <a:xfrm>
            <a:off x="3883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037" name="Shape 2037"/>
          <p:cNvCxnSpPr/>
          <p:nvPr/>
        </p:nvCxnSpPr>
        <p:spPr>
          <a:xfrm flipH="1">
            <a:off x="3733925" y="3625850"/>
            <a:ext cx="225300" cy="838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38" name="Shape 2038"/>
          <p:cNvCxnSpPr/>
          <p:nvPr/>
        </p:nvCxnSpPr>
        <p:spPr>
          <a:xfrm>
            <a:off x="3578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39" name="Shape 2039"/>
          <p:cNvSpPr/>
          <p:nvPr/>
        </p:nvSpPr>
        <p:spPr>
          <a:xfrm>
            <a:off x="42640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40" name="Shape 2040"/>
          <p:cNvCxnSpPr/>
          <p:nvPr/>
        </p:nvCxnSpPr>
        <p:spPr>
          <a:xfrm>
            <a:off x="4721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041" name="Shape 2041"/>
          <p:cNvCxnSpPr/>
          <p:nvPr/>
        </p:nvCxnSpPr>
        <p:spPr>
          <a:xfrm>
            <a:off x="47974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42" name="Shape 2042"/>
          <p:cNvCxnSpPr/>
          <p:nvPr/>
        </p:nvCxnSpPr>
        <p:spPr>
          <a:xfrm>
            <a:off x="4416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43" name="Shape 2043"/>
          <p:cNvSpPr/>
          <p:nvPr/>
        </p:nvSpPr>
        <p:spPr>
          <a:xfrm>
            <a:off x="51022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44" name="Shape 2044"/>
          <p:cNvCxnSpPr/>
          <p:nvPr/>
        </p:nvCxnSpPr>
        <p:spPr>
          <a:xfrm>
            <a:off x="5559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045" name="Shape 2045"/>
          <p:cNvCxnSpPr/>
          <p:nvPr/>
        </p:nvCxnSpPr>
        <p:spPr>
          <a:xfrm>
            <a:off x="56356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46" name="Shape 2046"/>
          <p:cNvCxnSpPr/>
          <p:nvPr/>
        </p:nvCxnSpPr>
        <p:spPr>
          <a:xfrm>
            <a:off x="5254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47" name="Shape 2047"/>
          <p:cNvSpPr txBox="1"/>
          <p:nvPr/>
        </p:nvSpPr>
        <p:spPr>
          <a:xfrm>
            <a:off x="2719387" y="3549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2048" name="Shape 2048"/>
          <p:cNvSpPr txBox="1"/>
          <p:nvPr/>
        </p:nvSpPr>
        <p:spPr>
          <a:xfrm>
            <a:off x="3557587" y="3549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2049" name="Shape 2049"/>
          <p:cNvSpPr txBox="1"/>
          <p:nvPr/>
        </p:nvSpPr>
        <p:spPr>
          <a:xfrm>
            <a:off x="4416425" y="35496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2050" name="Shape 2050"/>
          <p:cNvSpPr txBox="1"/>
          <p:nvPr/>
        </p:nvSpPr>
        <p:spPr>
          <a:xfrm>
            <a:off x="5254625" y="3549650"/>
            <a:ext cx="325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2051" name="Shape 2051"/>
          <p:cNvCxnSpPr/>
          <p:nvPr/>
        </p:nvCxnSpPr>
        <p:spPr>
          <a:xfrm flipH="1" rot="420783">
            <a:off x="1749460" y="3549632"/>
            <a:ext cx="152339" cy="304679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052" name="Shape 2052"/>
          <p:cNvGrpSpPr/>
          <p:nvPr/>
        </p:nvGrpSpPr>
        <p:grpSpPr>
          <a:xfrm>
            <a:off x="900112" y="3517900"/>
            <a:ext cx="849312" cy="336600"/>
            <a:chOff x="1284287" y="3778250"/>
            <a:chExt cx="849312" cy="336600"/>
          </a:xfrm>
        </p:grpSpPr>
        <p:sp>
          <p:nvSpPr>
            <p:cNvPr id="2053" name="Shape 2053"/>
            <p:cNvSpPr txBox="1"/>
            <p:nvPr/>
          </p:nvSpPr>
          <p:spPr>
            <a:xfrm>
              <a:off x="1284287" y="37782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2054" name="Shape 2054"/>
            <p:cNvCxnSpPr/>
            <p:nvPr/>
          </p:nvCxnSpPr>
          <p:spPr>
            <a:xfrm>
              <a:off x="1905000" y="3962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2055" name="Shape 2055"/>
          <p:cNvSpPr txBox="1"/>
          <p:nvPr/>
        </p:nvSpPr>
        <p:spPr>
          <a:xfrm>
            <a:off x="3297237" y="281940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cxnSp>
        <p:nvCxnSpPr>
          <p:cNvPr id="2056" name="Shape 2056"/>
          <p:cNvCxnSpPr/>
          <p:nvPr/>
        </p:nvCxnSpPr>
        <p:spPr>
          <a:xfrm>
            <a:off x="3730625" y="3124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2057" name="Shape 2057"/>
          <p:cNvCxnSpPr/>
          <p:nvPr/>
        </p:nvCxnSpPr>
        <p:spPr>
          <a:xfrm rot="10800000">
            <a:off x="23590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58" name="Shape 2058"/>
          <p:cNvCxnSpPr/>
          <p:nvPr/>
        </p:nvCxnSpPr>
        <p:spPr>
          <a:xfrm rot="10800000">
            <a:off x="31972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59" name="Shape 2059"/>
          <p:cNvCxnSpPr/>
          <p:nvPr/>
        </p:nvCxnSpPr>
        <p:spPr>
          <a:xfrm rot="10800000">
            <a:off x="48736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060" name="Shape 2060"/>
          <p:cNvCxnSpPr/>
          <p:nvPr/>
        </p:nvCxnSpPr>
        <p:spPr>
          <a:xfrm rot="10800000">
            <a:off x="57118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2061" name="Shape 2061"/>
          <p:cNvGrpSpPr/>
          <p:nvPr/>
        </p:nvGrpSpPr>
        <p:grpSpPr>
          <a:xfrm>
            <a:off x="5940425" y="3541472"/>
            <a:ext cx="627605" cy="344777"/>
            <a:chOff x="5788025" y="3954222"/>
            <a:chExt cx="627605" cy="344777"/>
          </a:xfrm>
        </p:grpSpPr>
        <p:sp>
          <p:nvSpPr>
            <p:cNvPr id="2062" name="Shape 2062"/>
            <p:cNvSpPr/>
            <p:nvPr/>
          </p:nvSpPr>
          <p:spPr>
            <a:xfrm>
              <a:off x="5788025" y="3962400"/>
              <a:ext cx="6096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063" name="Shape 2063"/>
            <p:cNvCxnSpPr/>
            <p:nvPr/>
          </p:nvCxnSpPr>
          <p:spPr>
            <a:xfrm>
              <a:off x="62452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064" name="Shape 2064"/>
            <p:cNvCxnSpPr/>
            <p:nvPr/>
          </p:nvCxnSpPr>
          <p:spPr>
            <a:xfrm>
              <a:off x="59404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065" name="Shape 2065"/>
            <p:cNvSpPr txBox="1"/>
            <p:nvPr/>
          </p:nvSpPr>
          <p:spPr>
            <a:xfrm>
              <a:off x="5940425" y="39624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cxnSp>
          <p:nvCxnSpPr>
            <p:cNvPr id="2066" name="Shape 2066"/>
            <p:cNvCxnSpPr/>
            <p:nvPr/>
          </p:nvCxnSpPr>
          <p:spPr>
            <a:xfrm flipH="1" rot="420783">
              <a:off x="6245260" y="3962382"/>
              <a:ext cx="152339" cy="30467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2067" name="Shape 2067"/>
          <p:cNvSpPr/>
          <p:nvPr/>
        </p:nvSpPr>
        <p:spPr>
          <a:xfrm>
            <a:off x="3429000" y="44513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68" name="Shape 2068"/>
          <p:cNvCxnSpPr/>
          <p:nvPr/>
        </p:nvCxnSpPr>
        <p:spPr>
          <a:xfrm>
            <a:off x="38862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069" name="Shape 2069"/>
          <p:cNvCxnSpPr/>
          <p:nvPr/>
        </p:nvCxnSpPr>
        <p:spPr>
          <a:xfrm>
            <a:off x="35814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70" name="Shape 2070"/>
          <p:cNvSpPr txBox="1"/>
          <p:nvPr/>
        </p:nvSpPr>
        <p:spPr>
          <a:xfrm>
            <a:off x="3581400" y="4451350"/>
            <a:ext cx="304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sp>
        <p:nvSpPr>
          <p:cNvPr id="2071" name="Shape 2071"/>
          <p:cNvSpPr txBox="1"/>
          <p:nvPr/>
        </p:nvSpPr>
        <p:spPr>
          <a:xfrm>
            <a:off x="1905000" y="4419600"/>
            <a:ext cx="1038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newNode</a:t>
            </a:r>
          </a:p>
        </p:txBody>
      </p:sp>
      <p:cxnSp>
        <p:nvCxnSpPr>
          <p:cNvPr id="2072" name="Shape 2072"/>
          <p:cNvCxnSpPr/>
          <p:nvPr/>
        </p:nvCxnSpPr>
        <p:spPr>
          <a:xfrm>
            <a:off x="2895600" y="460375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grpSp>
        <p:nvGrpSpPr>
          <p:cNvPr id="2073" name="Shape 2073"/>
          <p:cNvGrpSpPr/>
          <p:nvPr/>
        </p:nvGrpSpPr>
        <p:grpSpPr>
          <a:xfrm>
            <a:off x="4343400" y="4464050"/>
            <a:ext cx="457200" cy="304800"/>
            <a:chOff x="7086600" y="5715000"/>
            <a:chExt cx="457200" cy="304800"/>
          </a:xfrm>
        </p:grpSpPr>
        <p:sp>
          <p:nvSpPr>
            <p:cNvPr id="2074" name="Shape 2074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75" name="Shape 2075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076" name="Shape 2076"/>
          <p:cNvGrpSpPr/>
          <p:nvPr/>
        </p:nvGrpSpPr>
        <p:grpSpPr>
          <a:xfrm>
            <a:off x="3124200" y="4083050"/>
            <a:ext cx="457200" cy="304800"/>
            <a:chOff x="7086600" y="5715000"/>
            <a:chExt cx="457200" cy="304800"/>
          </a:xfrm>
        </p:grpSpPr>
        <p:sp>
          <p:nvSpPr>
            <p:cNvPr id="2077" name="Shape 2077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78" name="Shape 2078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079" name="Shape 2079"/>
          <p:cNvGrpSpPr/>
          <p:nvPr/>
        </p:nvGrpSpPr>
        <p:grpSpPr>
          <a:xfrm>
            <a:off x="4114800" y="4083050"/>
            <a:ext cx="457200" cy="304800"/>
            <a:chOff x="7086600" y="5715000"/>
            <a:chExt cx="457200" cy="304800"/>
          </a:xfrm>
        </p:grpSpPr>
        <p:sp>
          <p:nvSpPr>
            <p:cNvPr id="2080" name="Shape 2080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81" name="Shape 2081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082" name="Shape 2082"/>
          <p:cNvGrpSpPr/>
          <p:nvPr/>
        </p:nvGrpSpPr>
        <p:grpSpPr>
          <a:xfrm>
            <a:off x="3657600" y="4006850"/>
            <a:ext cx="457200" cy="304800"/>
            <a:chOff x="7086600" y="5715000"/>
            <a:chExt cx="457200" cy="304800"/>
          </a:xfrm>
        </p:grpSpPr>
        <p:sp>
          <p:nvSpPr>
            <p:cNvPr id="2083" name="Shape 2083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84" name="Shape 2084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cxnSp>
        <p:nvCxnSpPr>
          <p:cNvPr id="2085" name="Shape 2085"/>
          <p:cNvCxnSpPr/>
          <p:nvPr/>
        </p:nvCxnSpPr>
        <p:spPr>
          <a:xfrm>
            <a:off x="3505200" y="3854450"/>
            <a:ext cx="0" cy="685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086" name="Shape 2086"/>
          <p:cNvSpPr/>
          <p:nvPr/>
        </p:nvSpPr>
        <p:spPr>
          <a:xfrm>
            <a:off x="3962400" y="3854450"/>
            <a:ext cx="762000" cy="8382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90000" y="108000"/>
                </a:lnTo>
                <a:lnTo>
                  <a:pt x="120000" y="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87" name="Shape 2087"/>
          <p:cNvSpPr/>
          <p:nvPr/>
        </p:nvSpPr>
        <p:spPr>
          <a:xfrm>
            <a:off x="3886200" y="3778250"/>
            <a:ext cx="457200" cy="685800"/>
          </a:xfrm>
          <a:custGeom>
            <a:pathLst>
              <a:path extrusionOk="0" h="120000" w="120000">
                <a:moveTo>
                  <a:pt x="120000" y="0"/>
                </a:moveTo>
                <a:lnTo>
                  <a:pt x="100000" y="80000"/>
                </a:lnTo>
                <a:lnTo>
                  <a:pt x="0" y="12000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092" name="Shape 2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Shape 209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094" name="Shape 209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095" name="Shape 209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 </a:t>
            </a:r>
          </a:p>
        </p:txBody>
      </p:sp>
      <p:sp>
        <p:nvSpPr>
          <p:cNvPr id="2096" name="Shape 2096"/>
          <p:cNvSpPr txBox="1"/>
          <p:nvPr>
            <p:ph idx="1" type="body"/>
          </p:nvPr>
        </p:nvSpPr>
        <p:spPr>
          <a:xfrm>
            <a:off x="455612" y="1598612"/>
            <a:ext cx="8226300" cy="11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newNode-&gt;setNext( current-&gt;getNext()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newNode-&gt;setprev( current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(current-&gt;getNext())-&gt;setPrev(newNode);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current-&gt;setNext(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current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size++;</a:t>
            </a:r>
          </a:p>
        </p:txBody>
      </p:sp>
      <p:sp>
        <p:nvSpPr>
          <p:cNvPr id="2097" name="Shape 2097"/>
          <p:cNvSpPr txBox="1"/>
          <p:nvPr/>
        </p:nvSpPr>
        <p:spPr>
          <a:xfrm>
            <a:off x="7072311" y="351790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size=6</a:t>
            </a:r>
          </a:p>
        </p:txBody>
      </p:sp>
      <p:sp>
        <p:nvSpPr>
          <p:cNvPr id="2098" name="Shape 2098"/>
          <p:cNvSpPr/>
          <p:nvPr/>
        </p:nvSpPr>
        <p:spPr>
          <a:xfrm>
            <a:off x="17494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99" name="Shape 2099"/>
          <p:cNvCxnSpPr/>
          <p:nvPr/>
        </p:nvCxnSpPr>
        <p:spPr>
          <a:xfrm>
            <a:off x="2206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00" name="Shape 2100"/>
          <p:cNvCxnSpPr/>
          <p:nvPr/>
        </p:nvCxnSpPr>
        <p:spPr>
          <a:xfrm>
            <a:off x="22828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01" name="Shape 2101"/>
          <p:cNvCxnSpPr/>
          <p:nvPr/>
        </p:nvCxnSpPr>
        <p:spPr>
          <a:xfrm>
            <a:off x="1901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02" name="Shape 2102"/>
          <p:cNvSpPr/>
          <p:nvPr/>
        </p:nvSpPr>
        <p:spPr>
          <a:xfrm>
            <a:off x="25876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03" name="Shape 2103"/>
          <p:cNvCxnSpPr/>
          <p:nvPr/>
        </p:nvCxnSpPr>
        <p:spPr>
          <a:xfrm>
            <a:off x="30448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04" name="Shape 2104"/>
          <p:cNvCxnSpPr/>
          <p:nvPr/>
        </p:nvCxnSpPr>
        <p:spPr>
          <a:xfrm>
            <a:off x="31210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05" name="Shape 2105"/>
          <p:cNvCxnSpPr/>
          <p:nvPr/>
        </p:nvCxnSpPr>
        <p:spPr>
          <a:xfrm>
            <a:off x="2740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06" name="Shape 2106"/>
          <p:cNvSpPr/>
          <p:nvPr/>
        </p:nvSpPr>
        <p:spPr>
          <a:xfrm>
            <a:off x="34258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07" name="Shape 2107"/>
          <p:cNvCxnSpPr/>
          <p:nvPr/>
        </p:nvCxnSpPr>
        <p:spPr>
          <a:xfrm>
            <a:off x="38830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08" name="Shape 2108"/>
          <p:cNvCxnSpPr/>
          <p:nvPr/>
        </p:nvCxnSpPr>
        <p:spPr>
          <a:xfrm flipH="1">
            <a:off x="3733925" y="3625850"/>
            <a:ext cx="225300" cy="838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09" name="Shape 2109"/>
          <p:cNvCxnSpPr/>
          <p:nvPr/>
        </p:nvCxnSpPr>
        <p:spPr>
          <a:xfrm>
            <a:off x="3578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10" name="Shape 2110"/>
          <p:cNvSpPr/>
          <p:nvPr/>
        </p:nvSpPr>
        <p:spPr>
          <a:xfrm>
            <a:off x="42640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11" name="Shape 2111"/>
          <p:cNvCxnSpPr/>
          <p:nvPr/>
        </p:nvCxnSpPr>
        <p:spPr>
          <a:xfrm>
            <a:off x="47212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12" name="Shape 2112"/>
          <p:cNvCxnSpPr/>
          <p:nvPr/>
        </p:nvCxnSpPr>
        <p:spPr>
          <a:xfrm>
            <a:off x="47974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13" name="Shape 2113"/>
          <p:cNvCxnSpPr/>
          <p:nvPr/>
        </p:nvCxnSpPr>
        <p:spPr>
          <a:xfrm>
            <a:off x="4416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14" name="Shape 2114"/>
          <p:cNvSpPr/>
          <p:nvPr/>
        </p:nvSpPr>
        <p:spPr>
          <a:xfrm>
            <a:off x="5102225" y="35496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15" name="Shape 2115"/>
          <p:cNvCxnSpPr/>
          <p:nvPr/>
        </p:nvCxnSpPr>
        <p:spPr>
          <a:xfrm>
            <a:off x="55594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16" name="Shape 2116"/>
          <p:cNvCxnSpPr/>
          <p:nvPr/>
        </p:nvCxnSpPr>
        <p:spPr>
          <a:xfrm>
            <a:off x="5635625" y="36258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17" name="Shape 2117"/>
          <p:cNvCxnSpPr/>
          <p:nvPr/>
        </p:nvCxnSpPr>
        <p:spPr>
          <a:xfrm>
            <a:off x="5254625" y="35496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18" name="Shape 2118"/>
          <p:cNvSpPr txBox="1"/>
          <p:nvPr/>
        </p:nvSpPr>
        <p:spPr>
          <a:xfrm>
            <a:off x="2719387" y="3549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2119" name="Shape 2119"/>
          <p:cNvSpPr txBox="1"/>
          <p:nvPr/>
        </p:nvSpPr>
        <p:spPr>
          <a:xfrm>
            <a:off x="3557587" y="3549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2120" name="Shape 2120"/>
          <p:cNvSpPr txBox="1"/>
          <p:nvPr/>
        </p:nvSpPr>
        <p:spPr>
          <a:xfrm>
            <a:off x="4416425" y="35496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2121" name="Shape 2121"/>
          <p:cNvSpPr txBox="1"/>
          <p:nvPr/>
        </p:nvSpPr>
        <p:spPr>
          <a:xfrm>
            <a:off x="5254625" y="3549650"/>
            <a:ext cx="325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2122" name="Shape 2122"/>
          <p:cNvCxnSpPr/>
          <p:nvPr/>
        </p:nvCxnSpPr>
        <p:spPr>
          <a:xfrm flipH="1" rot="420783">
            <a:off x="1749460" y="3549632"/>
            <a:ext cx="152339" cy="304679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123" name="Shape 2123"/>
          <p:cNvGrpSpPr/>
          <p:nvPr/>
        </p:nvGrpSpPr>
        <p:grpSpPr>
          <a:xfrm>
            <a:off x="900112" y="3517900"/>
            <a:ext cx="849312" cy="336600"/>
            <a:chOff x="1284287" y="3778250"/>
            <a:chExt cx="849312" cy="336600"/>
          </a:xfrm>
        </p:grpSpPr>
        <p:sp>
          <p:nvSpPr>
            <p:cNvPr id="2124" name="Shape 2124"/>
            <p:cNvSpPr txBox="1"/>
            <p:nvPr/>
          </p:nvSpPr>
          <p:spPr>
            <a:xfrm>
              <a:off x="1284287" y="37782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2125" name="Shape 2125"/>
            <p:cNvCxnSpPr/>
            <p:nvPr/>
          </p:nvCxnSpPr>
          <p:spPr>
            <a:xfrm>
              <a:off x="1905000" y="3962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2126" name="Shape 2126"/>
          <p:cNvSpPr txBox="1"/>
          <p:nvPr/>
        </p:nvSpPr>
        <p:spPr>
          <a:xfrm>
            <a:off x="3297237" y="507365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cxnSp>
        <p:nvCxnSpPr>
          <p:cNvPr id="2127" name="Shape 2127"/>
          <p:cNvCxnSpPr/>
          <p:nvPr/>
        </p:nvCxnSpPr>
        <p:spPr>
          <a:xfrm>
            <a:off x="3730625" y="47688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2128" name="Shape 2128"/>
          <p:cNvCxnSpPr/>
          <p:nvPr/>
        </p:nvCxnSpPr>
        <p:spPr>
          <a:xfrm rot="10800000">
            <a:off x="23590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29" name="Shape 2129"/>
          <p:cNvCxnSpPr/>
          <p:nvPr/>
        </p:nvCxnSpPr>
        <p:spPr>
          <a:xfrm rot="10800000">
            <a:off x="31972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30" name="Shape 2130"/>
          <p:cNvCxnSpPr/>
          <p:nvPr/>
        </p:nvCxnSpPr>
        <p:spPr>
          <a:xfrm rot="10800000">
            <a:off x="48736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2131" name="Shape 2131"/>
          <p:cNvCxnSpPr/>
          <p:nvPr/>
        </p:nvCxnSpPr>
        <p:spPr>
          <a:xfrm rot="10800000">
            <a:off x="5711825" y="37782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2132" name="Shape 2132"/>
          <p:cNvGrpSpPr/>
          <p:nvPr/>
        </p:nvGrpSpPr>
        <p:grpSpPr>
          <a:xfrm>
            <a:off x="5940425" y="3541472"/>
            <a:ext cx="627605" cy="344777"/>
            <a:chOff x="5788025" y="3954222"/>
            <a:chExt cx="627605" cy="344777"/>
          </a:xfrm>
        </p:grpSpPr>
        <p:sp>
          <p:nvSpPr>
            <p:cNvPr id="2133" name="Shape 2133"/>
            <p:cNvSpPr/>
            <p:nvPr/>
          </p:nvSpPr>
          <p:spPr>
            <a:xfrm>
              <a:off x="5788025" y="3962400"/>
              <a:ext cx="6096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134" name="Shape 2134"/>
            <p:cNvCxnSpPr/>
            <p:nvPr/>
          </p:nvCxnSpPr>
          <p:spPr>
            <a:xfrm>
              <a:off x="62452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135" name="Shape 2135"/>
            <p:cNvCxnSpPr/>
            <p:nvPr/>
          </p:nvCxnSpPr>
          <p:spPr>
            <a:xfrm>
              <a:off x="5940425" y="3962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136" name="Shape 2136"/>
            <p:cNvSpPr txBox="1"/>
            <p:nvPr/>
          </p:nvSpPr>
          <p:spPr>
            <a:xfrm>
              <a:off x="5940425" y="39624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cxnSp>
          <p:nvCxnSpPr>
            <p:cNvPr id="2137" name="Shape 2137"/>
            <p:cNvCxnSpPr/>
            <p:nvPr/>
          </p:nvCxnSpPr>
          <p:spPr>
            <a:xfrm flipH="1" rot="420783">
              <a:off x="6245260" y="3962382"/>
              <a:ext cx="152339" cy="30467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2138" name="Shape 2138"/>
          <p:cNvSpPr/>
          <p:nvPr/>
        </p:nvSpPr>
        <p:spPr>
          <a:xfrm>
            <a:off x="3429000" y="4451350"/>
            <a:ext cx="6096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39" name="Shape 2139"/>
          <p:cNvCxnSpPr/>
          <p:nvPr/>
        </p:nvCxnSpPr>
        <p:spPr>
          <a:xfrm>
            <a:off x="38862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140" name="Shape 2140"/>
          <p:cNvCxnSpPr/>
          <p:nvPr/>
        </p:nvCxnSpPr>
        <p:spPr>
          <a:xfrm>
            <a:off x="3581400" y="4451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141" name="Shape 2141"/>
          <p:cNvSpPr txBox="1"/>
          <p:nvPr/>
        </p:nvSpPr>
        <p:spPr>
          <a:xfrm>
            <a:off x="3581400" y="4451350"/>
            <a:ext cx="304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sp>
        <p:nvSpPr>
          <p:cNvPr id="2142" name="Shape 2142"/>
          <p:cNvSpPr txBox="1"/>
          <p:nvPr/>
        </p:nvSpPr>
        <p:spPr>
          <a:xfrm>
            <a:off x="1905000" y="4419600"/>
            <a:ext cx="1038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newNode</a:t>
            </a:r>
          </a:p>
        </p:txBody>
      </p:sp>
      <p:cxnSp>
        <p:nvCxnSpPr>
          <p:cNvPr id="2143" name="Shape 2143"/>
          <p:cNvCxnSpPr/>
          <p:nvPr/>
        </p:nvCxnSpPr>
        <p:spPr>
          <a:xfrm>
            <a:off x="2895600" y="460375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grpSp>
        <p:nvGrpSpPr>
          <p:cNvPr id="2144" name="Shape 2144"/>
          <p:cNvGrpSpPr/>
          <p:nvPr/>
        </p:nvGrpSpPr>
        <p:grpSpPr>
          <a:xfrm>
            <a:off x="4343400" y="4464050"/>
            <a:ext cx="457200" cy="304800"/>
            <a:chOff x="7086600" y="5715000"/>
            <a:chExt cx="457200" cy="304800"/>
          </a:xfrm>
        </p:grpSpPr>
        <p:sp>
          <p:nvSpPr>
            <p:cNvPr id="2145" name="Shape 2145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46" name="Shape 2146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147" name="Shape 2147"/>
          <p:cNvGrpSpPr/>
          <p:nvPr/>
        </p:nvGrpSpPr>
        <p:grpSpPr>
          <a:xfrm>
            <a:off x="3124200" y="4083050"/>
            <a:ext cx="457200" cy="304800"/>
            <a:chOff x="7086600" y="5715000"/>
            <a:chExt cx="457200" cy="304800"/>
          </a:xfrm>
        </p:grpSpPr>
        <p:sp>
          <p:nvSpPr>
            <p:cNvPr id="2148" name="Shape 2148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49" name="Shape 2149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150" name="Shape 2150"/>
          <p:cNvGrpSpPr/>
          <p:nvPr/>
        </p:nvGrpSpPr>
        <p:grpSpPr>
          <a:xfrm>
            <a:off x="4114800" y="4083050"/>
            <a:ext cx="457200" cy="304800"/>
            <a:chOff x="7086600" y="5715000"/>
            <a:chExt cx="457200" cy="304800"/>
          </a:xfrm>
        </p:grpSpPr>
        <p:sp>
          <p:nvSpPr>
            <p:cNvPr id="2151" name="Shape 2151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52" name="Shape 2152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153" name="Shape 2153"/>
          <p:cNvGrpSpPr/>
          <p:nvPr/>
        </p:nvGrpSpPr>
        <p:grpSpPr>
          <a:xfrm>
            <a:off x="3657600" y="4006850"/>
            <a:ext cx="457200" cy="304800"/>
            <a:chOff x="7086600" y="5715000"/>
            <a:chExt cx="457200" cy="304800"/>
          </a:xfrm>
        </p:grpSpPr>
        <p:sp>
          <p:nvSpPr>
            <p:cNvPr id="2154" name="Shape 2154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55" name="Shape 2155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cxnSp>
        <p:nvCxnSpPr>
          <p:cNvPr id="2156" name="Shape 2156"/>
          <p:cNvCxnSpPr/>
          <p:nvPr/>
        </p:nvCxnSpPr>
        <p:spPr>
          <a:xfrm>
            <a:off x="3505200" y="3854450"/>
            <a:ext cx="0" cy="685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157" name="Shape 2157"/>
          <p:cNvSpPr/>
          <p:nvPr/>
        </p:nvSpPr>
        <p:spPr>
          <a:xfrm>
            <a:off x="3962400" y="3854450"/>
            <a:ext cx="762000" cy="8382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90000" y="108000"/>
                </a:lnTo>
                <a:lnTo>
                  <a:pt x="120000" y="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8" name="Shape 2158"/>
          <p:cNvSpPr/>
          <p:nvPr/>
        </p:nvSpPr>
        <p:spPr>
          <a:xfrm>
            <a:off x="3886200" y="3778250"/>
            <a:ext cx="457200" cy="685800"/>
          </a:xfrm>
          <a:custGeom>
            <a:pathLst>
              <a:path extrusionOk="0" h="120000" w="120000">
                <a:moveTo>
                  <a:pt x="120000" y="0"/>
                </a:moveTo>
                <a:lnTo>
                  <a:pt x="100000" y="80000"/>
                </a:lnTo>
                <a:lnTo>
                  <a:pt x="0" y="120000"/>
                </a:ln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163" name="Shape 2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4" name="Shape 216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65" name="Shape 216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66" name="Shape 216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lists</a:t>
            </a:r>
          </a:p>
        </p:txBody>
      </p:sp>
      <p:sp>
        <p:nvSpPr>
          <p:cNvPr id="2167" name="Shape 2167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next field in the last node in a singly-linked list is set to NULL.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along a singly-linked list has to be done in a watchful manner.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lists have two NULL pointers: prev in the first node and next in the last node.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way around this potential hazard is to link the last node with the first node in the list to create a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172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Shape 217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74" name="Shape 217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75" name="Shape 217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lists</a:t>
            </a:r>
          </a:p>
        </p:txBody>
      </p:sp>
      <p:sp>
        <p:nvSpPr>
          <p:cNvPr id="2176" name="Shape 2176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next field in the last node in a singly-linked list is set to NULL.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along a singly-linked list has to be done in a watchful manner.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lists have two NULL pointers: prev in the first node and next in the last node.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way around this potential hazard is to link the last node with the first node in the list to create a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18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Shape 218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83" name="Shape 218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84" name="Shape 218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lists</a:t>
            </a:r>
          </a:p>
        </p:txBody>
      </p:sp>
      <p:sp>
        <p:nvSpPr>
          <p:cNvPr id="2185" name="Shape 2185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next field in the last node in a singly-linked list is set to NULL.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along a singly-linked list has to be done in a watchful manner.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lists have two NULL pointers: prev in the first node and next in the last node.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way around this potential hazard is to link the last node with the first node in the list to create a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190" name="Shape 2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" name="Shape 219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92" name="Shape 219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93" name="Shape 219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lists</a:t>
            </a:r>
          </a:p>
        </p:txBody>
      </p:sp>
      <p:sp>
        <p:nvSpPr>
          <p:cNvPr id="2194" name="Shape 2194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next field in the last node in a singly-linked list is set to NULL.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along a singly-linked list has to be done in a watchful manner.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Doubly-linked lists have two NULL pointers: prev in the first node and next in the last node.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way around this potential hazard is to link the last node with the first node in the list to create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circularly-linked list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199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Shape 220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01" name="Shape 220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02" name="Shape 220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Cicularly Linked List</a:t>
            </a:r>
          </a:p>
        </p:txBody>
      </p:sp>
      <p:sp>
        <p:nvSpPr>
          <p:cNvPr id="2203" name="Shape 2203"/>
          <p:cNvSpPr txBox="1"/>
          <p:nvPr>
            <p:ph idx="1" type="body"/>
          </p:nvPr>
        </p:nvSpPr>
        <p:spPr>
          <a:xfrm>
            <a:off x="455612" y="1598612"/>
            <a:ext cx="82263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views of a circularly linked list: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204" name="Shape 2204"/>
          <p:cNvGrpSpPr/>
          <p:nvPr/>
        </p:nvGrpSpPr>
        <p:grpSpPr>
          <a:xfrm>
            <a:off x="965200" y="2209800"/>
            <a:ext cx="5359512" cy="1143000"/>
            <a:chOff x="965200" y="2819400"/>
            <a:chExt cx="5359512" cy="1143000"/>
          </a:xfrm>
        </p:grpSpPr>
        <p:grpSp>
          <p:nvGrpSpPr>
            <p:cNvPr id="2205" name="Shape 2205"/>
            <p:cNvGrpSpPr/>
            <p:nvPr/>
          </p:nvGrpSpPr>
          <p:grpSpPr>
            <a:xfrm>
              <a:off x="1981200" y="3397250"/>
              <a:ext cx="685800" cy="336600"/>
              <a:chOff x="2362200" y="3168650"/>
              <a:chExt cx="685800" cy="336600"/>
            </a:xfrm>
          </p:grpSpPr>
          <p:sp>
            <p:nvSpPr>
              <p:cNvPr id="2206" name="Shape 2206"/>
              <p:cNvSpPr/>
              <p:nvPr/>
            </p:nvSpPr>
            <p:spPr>
              <a:xfrm>
                <a:off x="2362200" y="320040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207" name="Shape 2207"/>
              <p:cNvCxnSpPr/>
              <p:nvPr/>
            </p:nvCxnSpPr>
            <p:spPr>
              <a:xfrm>
                <a:off x="2667000" y="320040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208" name="Shape 2208"/>
              <p:cNvSpPr txBox="1"/>
              <p:nvPr/>
            </p:nvSpPr>
            <p:spPr>
              <a:xfrm>
                <a:off x="2362200" y="316865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</a:p>
            </p:txBody>
          </p:sp>
          <p:cxnSp>
            <p:nvCxnSpPr>
              <p:cNvPr id="2209" name="Shape 2209"/>
              <p:cNvCxnSpPr/>
              <p:nvPr/>
            </p:nvCxnSpPr>
            <p:spPr>
              <a:xfrm>
                <a:off x="2743200" y="3352800"/>
                <a:ext cx="30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</p:grpSp>
        <p:sp>
          <p:nvSpPr>
            <p:cNvPr id="2210" name="Shape 2210"/>
            <p:cNvSpPr/>
            <p:nvPr/>
          </p:nvSpPr>
          <p:spPr>
            <a:xfrm>
              <a:off x="2667000" y="34290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211" name="Shape 2211"/>
            <p:cNvCxnSpPr/>
            <p:nvPr/>
          </p:nvCxnSpPr>
          <p:spPr>
            <a:xfrm>
              <a:off x="2971800" y="34290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212" name="Shape 2212"/>
            <p:cNvSpPr txBox="1"/>
            <p:nvPr/>
          </p:nvSpPr>
          <p:spPr>
            <a:xfrm>
              <a:off x="2667000" y="339725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cxnSp>
          <p:nvCxnSpPr>
            <p:cNvPr id="2213" name="Shape 2213"/>
            <p:cNvCxnSpPr/>
            <p:nvPr/>
          </p:nvCxnSpPr>
          <p:spPr>
            <a:xfrm>
              <a:off x="3048000" y="358140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2214" name="Shape 2214"/>
            <p:cNvSpPr/>
            <p:nvPr/>
          </p:nvSpPr>
          <p:spPr>
            <a:xfrm>
              <a:off x="3352800" y="34290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215" name="Shape 2215"/>
            <p:cNvCxnSpPr/>
            <p:nvPr/>
          </p:nvCxnSpPr>
          <p:spPr>
            <a:xfrm>
              <a:off x="3657600" y="34290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216" name="Shape 2216"/>
            <p:cNvSpPr txBox="1"/>
            <p:nvPr/>
          </p:nvSpPr>
          <p:spPr>
            <a:xfrm>
              <a:off x="3352800" y="339725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  <p:cxnSp>
          <p:nvCxnSpPr>
            <p:cNvPr id="2217" name="Shape 2217"/>
            <p:cNvCxnSpPr/>
            <p:nvPr/>
          </p:nvCxnSpPr>
          <p:spPr>
            <a:xfrm>
              <a:off x="3733800" y="358140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2218" name="Shape 2218"/>
            <p:cNvSpPr/>
            <p:nvPr/>
          </p:nvSpPr>
          <p:spPr>
            <a:xfrm>
              <a:off x="4038600" y="34290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219" name="Shape 2219"/>
            <p:cNvCxnSpPr/>
            <p:nvPr/>
          </p:nvCxnSpPr>
          <p:spPr>
            <a:xfrm>
              <a:off x="4343400" y="34290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220" name="Shape 2220"/>
            <p:cNvSpPr txBox="1"/>
            <p:nvPr/>
          </p:nvSpPr>
          <p:spPr>
            <a:xfrm>
              <a:off x="4038600" y="339725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2221" name="Shape 2221"/>
            <p:cNvCxnSpPr/>
            <p:nvPr/>
          </p:nvCxnSpPr>
          <p:spPr>
            <a:xfrm>
              <a:off x="4419600" y="358140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2222" name="Shape 2222"/>
            <p:cNvSpPr/>
            <p:nvPr/>
          </p:nvSpPr>
          <p:spPr>
            <a:xfrm>
              <a:off x="4724400" y="34290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223" name="Shape 2223"/>
            <p:cNvCxnSpPr/>
            <p:nvPr/>
          </p:nvCxnSpPr>
          <p:spPr>
            <a:xfrm>
              <a:off x="5029200" y="34290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224" name="Shape 2224"/>
            <p:cNvSpPr txBox="1"/>
            <p:nvPr/>
          </p:nvSpPr>
          <p:spPr>
            <a:xfrm>
              <a:off x="4724400" y="339725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2225" name="Shape 2225"/>
            <p:cNvSpPr txBox="1"/>
            <p:nvPr/>
          </p:nvSpPr>
          <p:spPr>
            <a:xfrm>
              <a:off x="965200" y="3321050"/>
              <a:ext cx="635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head</a:t>
              </a:r>
            </a:p>
          </p:txBody>
        </p:sp>
        <p:cxnSp>
          <p:nvCxnSpPr>
            <p:cNvPr id="2226" name="Shape 2226"/>
            <p:cNvCxnSpPr/>
            <p:nvPr/>
          </p:nvCxnSpPr>
          <p:spPr>
            <a:xfrm>
              <a:off x="1535112" y="3505200"/>
              <a:ext cx="4461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sp>
          <p:nvSpPr>
            <p:cNvPr id="2227" name="Shape 2227"/>
            <p:cNvSpPr txBox="1"/>
            <p:nvPr/>
          </p:nvSpPr>
          <p:spPr>
            <a:xfrm>
              <a:off x="3124200" y="2819400"/>
              <a:ext cx="8175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current</a:t>
              </a:r>
            </a:p>
          </p:txBody>
        </p:sp>
        <p:sp>
          <p:nvSpPr>
            <p:cNvPr id="2228" name="Shape 2228"/>
            <p:cNvSpPr txBox="1"/>
            <p:nvPr/>
          </p:nvSpPr>
          <p:spPr>
            <a:xfrm>
              <a:off x="5548312" y="3397250"/>
              <a:ext cx="776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size=5</a:t>
              </a:r>
            </a:p>
          </p:txBody>
        </p:sp>
        <p:cxnSp>
          <p:nvCxnSpPr>
            <p:cNvPr id="2229" name="Shape 2229"/>
            <p:cNvCxnSpPr/>
            <p:nvPr/>
          </p:nvCxnSpPr>
          <p:spPr>
            <a:xfrm>
              <a:off x="3505200" y="31242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sp>
          <p:nvSpPr>
            <p:cNvPr id="2230" name="Shape 2230"/>
            <p:cNvSpPr/>
            <p:nvPr/>
          </p:nvSpPr>
          <p:spPr>
            <a:xfrm>
              <a:off x="1752600" y="3581400"/>
              <a:ext cx="3657600" cy="381000"/>
            </a:xfrm>
            <a:custGeom>
              <a:pathLst>
                <a:path extrusionOk="0" h="120000" w="120000">
                  <a:moveTo>
                    <a:pt x="11000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24000"/>
                  </a:lnTo>
                  <a:lnTo>
                    <a:pt x="7500" y="24000"/>
                  </a:lnTo>
                </a:path>
              </a:pathLst>
            </a:cu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231" name="Shape 2231"/>
          <p:cNvSpPr/>
          <p:nvPr/>
        </p:nvSpPr>
        <p:spPr>
          <a:xfrm>
            <a:off x="2347912" y="4756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32" name="Shape 2232"/>
          <p:cNvCxnSpPr/>
          <p:nvPr/>
        </p:nvCxnSpPr>
        <p:spPr>
          <a:xfrm>
            <a:off x="2652712" y="4756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233" name="Shape 2233"/>
          <p:cNvSpPr txBox="1"/>
          <p:nvPr/>
        </p:nvSpPr>
        <p:spPr>
          <a:xfrm>
            <a:off x="2347912" y="47244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2234" name="Shape 2234"/>
          <p:cNvCxnSpPr/>
          <p:nvPr/>
        </p:nvCxnSpPr>
        <p:spPr>
          <a:xfrm flipH="1" rot="10800000">
            <a:off x="2728912" y="4343350"/>
            <a:ext cx="381000" cy="565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2235" name="Shape 2235"/>
          <p:cNvSpPr/>
          <p:nvPr/>
        </p:nvSpPr>
        <p:spPr>
          <a:xfrm>
            <a:off x="4405312" y="44196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36" name="Shape 2236"/>
          <p:cNvCxnSpPr/>
          <p:nvPr/>
        </p:nvCxnSpPr>
        <p:spPr>
          <a:xfrm>
            <a:off x="4557712" y="44196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237" name="Shape 2237"/>
          <p:cNvSpPr txBox="1"/>
          <p:nvPr/>
        </p:nvSpPr>
        <p:spPr>
          <a:xfrm>
            <a:off x="4537075" y="44196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cxnSp>
        <p:nvCxnSpPr>
          <p:cNvPr id="2238" name="Shape 2238"/>
          <p:cNvCxnSpPr/>
          <p:nvPr/>
        </p:nvCxnSpPr>
        <p:spPr>
          <a:xfrm>
            <a:off x="4481512" y="4572000"/>
            <a:ext cx="152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2239" name="Shape 2239"/>
          <p:cNvSpPr/>
          <p:nvPr/>
        </p:nvSpPr>
        <p:spPr>
          <a:xfrm>
            <a:off x="4329112" y="51816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40" name="Shape 2240"/>
          <p:cNvCxnSpPr/>
          <p:nvPr/>
        </p:nvCxnSpPr>
        <p:spPr>
          <a:xfrm>
            <a:off x="4481512" y="51816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241" name="Shape 2241"/>
          <p:cNvSpPr txBox="1"/>
          <p:nvPr/>
        </p:nvSpPr>
        <p:spPr>
          <a:xfrm>
            <a:off x="4460875" y="51816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2242" name="Shape 2242"/>
          <p:cNvCxnSpPr/>
          <p:nvPr/>
        </p:nvCxnSpPr>
        <p:spPr>
          <a:xfrm flipH="1">
            <a:off x="3643312" y="5334000"/>
            <a:ext cx="762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2243" name="Shape 2243"/>
          <p:cNvSpPr/>
          <p:nvPr/>
        </p:nvSpPr>
        <p:spPr>
          <a:xfrm>
            <a:off x="3186111" y="5638800"/>
            <a:ext cx="457199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44" name="Shape 2244"/>
          <p:cNvCxnSpPr/>
          <p:nvPr/>
        </p:nvCxnSpPr>
        <p:spPr>
          <a:xfrm>
            <a:off x="3338512" y="5638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245" name="Shape 2245"/>
          <p:cNvSpPr txBox="1"/>
          <p:nvPr/>
        </p:nvSpPr>
        <p:spPr>
          <a:xfrm>
            <a:off x="3317875" y="56388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2246" name="Shape 2246"/>
          <p:cNvSpPr txBox="1"/>
          <p:nvPr/>
        </p:nvSpPr>
        <p:spPr>
          <a:xfrm>
            <a:off x="1331912" y="4724400"/>
            <a:ext cx="6351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</a:t>
            </a:r>
          </a:p>
        </p:txBody>
      </p:sp>
      <p:cxnSp>
        <p:nvCxnSpPr>
          <p:cNvPr id="2247" name="Shape 2247"/>
          <p:cNvCxnSpPr/>
          <p:nvPr/>
        </p:nvCxnSpPr>
        <p:spPr>
          <a:xfrm>
            <a:off x="1901825" y="4908550"/>
            <a:ext cx="4461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248" name="Shape 2248"/>
          <p:cNvSpPr txBox="1"/>
          <p:nvPr/>
        </p:nvSpPr>
        <p:spPr>
          <a:xfrm>
            <a:off x="4730750" y="381000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sp>
        <p:nvSpPr>
          <p:cNvPr id="2249" name="Shape 2249"/>
          <p:cNvSpPr txBox="1"/>
          <p:nvPr/>
        </p:nvSpPr>
        <p:spPr>
          <a:xfrm>
            <a:off x="5548312" y="461645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cxnSp>
        <p:nvCxnSpPr>
          <p:cNvPr id="2250" name="Shape 2250"/>
          <p:cNvCxnSpPr/>
          <p:nvPr/>
        </p:nvCxnSpPr>
        <p:spPr>
          <a:xfrm flipH="1">
            <a:off x="4862449" y="4114800"/>
            <a:ext cx="2493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2251" name="Shape 2251"/>
          <p:cNvSpPr/>
          <p:nvPr/>
        </p:nvSpPr>
        <p:spPr>
          <a:xfrm>
            <a:off x="3109911" y="4114800"/>
            <a:ext cx="457199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52" name="Shape 2252"/>
          <p:cNvCxnSpPr/>
          <p:nvPr/>
        </p:nvCxnSpPr>
        <p:spPr>
          <a:xfrm>
            <a:off x="3414712" y="4114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253" name="Shape 2253"/>
          <p:cNvCxnSpPr/>
          <p:nvPr/>
        </p:nvCxnSpPr>
        <p:spPr>
          <a:xfrm>
            <a:off x="3490912" y="4267200"/>
            <a:ext cx="914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2254" name="Shape 2254"/>
          <p:cNvSpPr txBox="1"/>
          <p:nvPr/>
        </p:nvSpPr>
        <p:spPr>
          <a:xfrm>
            <a:off x="3109912" y="4114800"/>
            <a:ext cx="2492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cxnSp>
        <p:nvCxnSpPr>
          <p:cNvPr id="2255" name="Shape 2255"/>
          <p:cNvCxnSpPr/>
          <p:nvPr/>
        </p:nvCxnSpPr>
        <p:spPr>
          <a:xfrm rot="10800000">
            <a:off x="2500312" y="5105400"/>
            <a:ext cx="762000" cy="685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260" name="Shape 2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1" name="Shape 226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62" name="Shape 226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63" name="Shape 226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264" name="Shape 2264"/>
          <p:cNvSpPr txBox="1"/>
          <p:nvPr>
            <p:ph idx="1" type="body"/>
          </p:nvPr>
        </p:nvSpPr>
        <p:spPr>
          <a:xfrm>
            <a:off x="455612" y="1598612"/>
            <a:ext cx="8226300" cy="5030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case where circularly linked list comes in handy is the solution of 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269" name="Shape 2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0" name="Shape 227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71" name="Shape 227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72" name="Shape 227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273" name="Shape 2273"/>
          <p:cNvSpPr txBox="1"/>
          <p:nvPr>
            <p:ph idx="1" type="body"/>
          </p:nvPr>
        </p:nvSpPr>
        <p:spPr>
          <a:xfrm>
            <a:off x="455612" y="1598612"/>
            <a:ext cx="8226300" cy="5030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case where circularly linked list comes in handy is the solution of the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there are 10 persons. They would like to choose a leader.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472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Shape 147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474" name="Shape 147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75" name="Shape 147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1476" name="Shape 1476"/>
          <p:cNvSpPr txBox="1"/>
          <p:nvPr>
            <p:ph idx="1" type="body"/>
          </p:nvPr>
        </p:nvSpPr>
        <p:spPr>
          <a:xfrm>
            <a:off x="381000" y="1524000"/>
            <a:ext cx="89169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remove()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if( currentNode != NULL &amp;&amp;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currentNode != headNode)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lastCurrentNode-&gt;setNext(currentNode-&gt;getNext());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delete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currentNode = lastCurrentNode-&gt;getNext();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size--;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</p:txBody>
      </p:sp>
      <p:sp>
        <p:nvSpPr>
          <p:cNvPr id="1477" name="Shape 1477"/>
          <p:cNvSpPr/>
          <p:nvPr/>
        </p:nvSpPr>
        <p:spPr>
          <a:xfrm>
            <a:off x="19161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78" name="Shape 1478"/>
          <p:cNvCxnSpPr/>
          <p:nvPr/>
        </p:nvCxnSpPr>
        <p:spPr>
          <a:xfrm>
            <a:off x="22209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479" name="Shape 1479"/>
          <p:cNvCxnSpPr/>
          <p:nvPr/>
        </p:nvCxnSpPr>
        <p:spPr>
          <a:xfrm>
            <a:off x="2297112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480" name="Shape 1480"/>
          <p:cNvSpPr/>
          <p:nvPr/>
        </p:nvSpPr>
        <p:spPr>
          <a:xfrm>
            <a:off x="26019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81" name="Shape 1481"/>
          <p:cNvCxnSpPr/>
          <p:nvPr/>
        </p:nvCxnSpPr>
        <p:spPr>
          <a:xfrm>
            <a:off x="29067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482" name="Shape 1482"/>
          <p:cNvSpPr txBox="1"/>
          <p:nvPr/>
        </p:nvSpPr>
        <p:spPr>
          <a:xfrm>
            <a:off x="2601912" y="502920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1483" name="Shape 1483"/>
          <p:cNvCxnSpPr/>
          <p:nvPr/>
        </p:nvCxnSpPr>
        <p:spPr>
          <a:xfrm>
            <a:off x="2982912" y="5213350"/>
            <a:ext cx="304799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484" name="Shape 1484"/>
          <p:cNvSpPr/>
          <p:nvPr/>
        </p:nvSpPr>
        <p:spPr>
          <a:xfrm>
            <a:off x="32877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85" name="Shape 1485"/>
          <p:cNvCxnSpPr/>
          <p:nvPr/>
        </p:nvCxnSpPr>
        <p:spPr>
          <a:xfrm>
            <a:off x="35925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486" name="Shape 1486"/>
          <p:cNvSpPr txBox="1"/>
          <p:nvPr/>
        </p:nvSpPr>
        <p:spPr>
          <a:xfrm>
            <a:off x="3287712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cxnSp>
        <p:nvCxnSpPr>
          <p:cNvPr id="1487" name="Shape 1487"/>
          <p:cNvCxnSpPr/>
          <p:nvPr/>
        </p:nvCxnSpPr>
        <p:spPr>
          <a:xfrm>
            <a:off x="3668712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1488" name="Shape 1488"/>
          <p:cNvGrpSpPr/>
          <p:nvPr/>
        </p:nvGrpSpPr>
        <p:grpSpPr>
          <a:xfrm>
            <a:off x="4648200" y="5029200"/>
            <a:ext cx="685800" cy="336600"/>
            <a:chOff x="4964112" y="2743200"/>
            <a:chExt cx="685800" cy="336600"/>
          </a:xfrm>
        </p:grpSpPr>
        <p:sp>
          <p:nvSpPr>
            <p:cNvPr id="1489" name="Shape 1489"/>
            <p:cNvSpPr/>
            <p:nvPr/>
          </p:nvSpPr>
          <p:spPr>
            <a:xfrm>
              <a:off x="4964112" y="27749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490" name="Shape 1490"/>
            <p:cNvCxnSpPr/>
            <p:nvPr/>
          </p:nvCxnSpPr>
          <p:spPr>
            <a:xfrm>
              <a:off x="5268912" y="27749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491" name="Shape 1491"/>
            <p:cNvSpPr txBox="1"/>
            <p:nvPr/>
          </p:nvSpPr>
          <p:spPr>
            <a:xfrm>
              <a:off x="4964112" y="27432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1492" name="Shape 1492"/>
            <p:cNvCxnSpPr/>
            <p:nvPr/>
          </p:nvCxnSpPr>
          <p:spPr>
            <a:xfrm>
              <a:off x="5345112" y="29273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</p:grpSp>
      <p:sp>
        <p:nvSpPr>
          <p:cNvPr id="1493" name="Shape 1493"/>
          <p:cNvSpPr/>
          <p:nvPr/>
        </p:nvSpPr>
        <p:spPr>
          <a:xfrm>
            <a:off x="53340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94" name="Shape 1494"/>
          <p:cNvCxnSpPr/>
          <p:nvPr/>
        </p:nvCxnSpPr>
        <p:spPr>
          <a:xfrm>
            <a:off x="56388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495" name="Shape 1495"/>
          <p:cNvSpPr txBox="1"/>
          <p:nvPr/>
        </p:nvSpPr>
        <p:spPr>
          <a:xfrm>
            <a:off x="53340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1496" name="Shape 1496"/>
          <p:cNvCxnSpPr/>
          <p:nvPr/>
        </p:nvCxnSpPr>
        <p:spPr>
          <a:xfrm flipH="1">
            <a:off x="5638800" y="51054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497" name="Shape 1497"/>
          <p:cNvSpPr txBox="1"/>
          <p:nvPr/>
        </p:nvSpPr>
        <p:spPr>
          <a:xfrm>
            <a:off x="685800" y="449580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1498" name="Shape 1498"/>
          <p:cNvCxnSpPr/>
          <p:nvPr/>
        </p:nvCxnSpPr>
        <p:spPr>
          <a:xfrm>
            <a:off x="1722437" y="46799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499" name="Shape 1499"/>
          <p:cNvCxnSpPr/>
          <p:nvPr/>
        </p:nvCxnSpPr>
        <p:spPr>
          <a:xfrm>
            <a:off x="1951037" y="46799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500" name="Shape 1500"/>
          <p:cNvSpPr txBox="1"/>
          <p:nvPr/>
        </p:nvSpPr>
        <p:spPr>
          <a:xfrm>
            <a:off x="2971800" y="41910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1501" name="Shape 1501"/>
          <p:cNvSpPr txBox="1"/>
          <p:nvPr/>
        </p:nvSpPr>
        <p:spPr>
          <a:xfrm>
            <a:off x="6157912" y="5029200"/>
            <a:ext cx="7763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1502" name="Shape 1502"/>
          <p:cNvSpPr txBox="1"/>
          <p:nvPr/>
        </p:nvSpPr>
        <p:spPr>
          <a:xfrm>
            <a:off x="1905000" y="55308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1503" name="Shape 1503"/>
          <p:cNvCxnSpPr/>
          <p:nvPr/>
        </p:nvCxnSpPr>
        <p:spPr>
          <a:xfrm>
            <a:off x="3505200" y="4495800"/>
            <a:ext cx="63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504" name="Shape 1504"/>
          <p:cNvCxnSpPr/>
          <p:nvPr/>
        </p:nvCxnSpPr>
        <p:spPr>
          <a:xfrm>
            <a:off x="2824162" y="54102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1505" name="Shape 1505"/>
          <p:cNvSpPr/>
          <p:nvPr/>
        </p:nvSpPr>
        <p:spPr>
          <a:xfrm>
            <a:off x="39624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06" name="Shape 1506"/>
          <p:cNvCxnSpPr/>
          <p:nvPr/>
        </p:nvCxnSpPr>
        <p:spPr>
          <a:xfrm>
            <a:off x="42672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07" name="Shape 1507"/>
          <p:cNvSpPr txBox="1"/>
          <p:nvPr/>
        </p:nvSpPr>
        <p:spPr>
          <a:xfrm>
            <a:off x="39624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cxnSp>
        <p:nvCxnSpPr>
          <p:cNvPr id="1508" name="Shape 1508"/>
          <p:cNvCxnSpPr/>
          <p:nvPr/>
        </p:nvCxnSpPr>
        <p:spPr>
          <a:xfrm>
            <a:off x="4343400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278" name="Shape 2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9" name="Shape 227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80" name="Shape 228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81" name="Shape 228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282" name="Shape 2282"/>
          <p:cNvSpPr txBox="1"/>
          <p:nvPr>
            <p:ph idx="1" type="body"/>
          </p:nvPr>
        </p:nvSpPr>
        <p:spPr>
          <a:xfrm>
            <a:off x="455612" y="1598612"/>
            <a:ext cx="8226300" cy="5030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case where circularly linked list comes in handy is the solution of the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there are 10 persons. They would like to choose a leader.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way they decide is that all 10 sit in a circle.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287" name="Shape 2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8" name="Shape 228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89" name="Shape 228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90" name="Shape 229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291" name="Shape 2291"/>
          <p:cNvSpPr txBox="1"/>
          <p:nvPr>
            <p:ph idx="1" type="body"/>
          </p:nvPr>
        </p:nvSpPr>
        <p:spPr>
          <a:xfrm>
            <a:off x="455612" y="1598612"/>
            <a:ext cx="8226300" cy="5030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case where circularly linked list comes in handy is the solution of the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there are 10 persons. They would like to choose a leader.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way they decide is that all 10 sit in a circle.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start a count with person 1 and go in clockwise direction and skip 3. Person 4 reached is eliminated.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296" name="Shape 2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7" name="Shape 229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98" name="Shape 229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99" name="Shape 229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300" name="Shape 2300"/>
          <p:cNvSpPr txBox="1"/>
          <p:nvPr>
            <p:ph idx="1" type="body"/>
          </p:nvPr>
        </p:nvSpPr>
        <p:spPr>
          <a:xfrm>
            <a:off x="455612" y="1598612"/>
            <a:ext cx="8226300" cy="5030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case where circularly linked list comes in handy is the solution of the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there are 10 persons. They would like to choose a leader.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way they decide is that all 10 sit in a circle.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start a count with person 1 and go in clockwise direction and skip 3. Person 4 reached is eliminated.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count starts with the fifth and the next person to go is the fourth in count.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305" name="Shape 2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6" name="Shape 230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307" name="Shape 230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308" name="Shape 230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309" name="Shape 2309"/>
          <p:cNvSpPr txBox="1"/>
          <p:nvPr>
            <p:ph idx="1" type="body"/>
          </p:nvPr>
        </p:nvSpPr>
        <p:spPr>
          <a:xfrm>
            <a:off x="455612" y="1598612"/>
            <a:ext cx="8226300" cy="5030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case where circularly linked list comes in handy is the solution of the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there are 10 persons. They would like to choose a leader.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way they decide is that all 10 sit in a circle.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start a count with person 1 and go in clockwise direction and skip 3. Person 4 reached is eliminated.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count starts with the fifth and the next person to go is the fourth in count.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Eventually, a single person remains.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314" name="Shape 2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5" name="Shape 231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316" name="Shape 231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317" name="Shape 23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318" name="Shape 2318"/>
          <p:cNvSpPr txBox="1"/>
          <p:nvPr>
            <p:ph idx="1" type="body"/>
          </p:nvPr>
        </p:nvSpPr>
        <p:spPr>
          <a:xfrm>
            <a:off x="455612" y="1598612"/>
            <a:ext cx="8226300" cy="5030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case where circularly linked list comes in handy is the solution of 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there are 10 persons. They would like to choose a leader.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way they decide is that all 10 sit in a circle.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start a count with person 1 and go in clockwise direction and skip 3. Person 4 reached is eliminated.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count starts with the fifth and the next person to go is the fourth in count.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Eventually, a single person remains.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323" name="Shape 2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" name="Shape 232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325" name="Shape 232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326" name="Shape 2326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27" name="Shape 232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328" name="Shape 2328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329" name="Shape 2329"/>
          <p:cNvGrpSpPr/>
          <p:nvPr/>
        </p:nvGrpSpPr>
        <p:grpSpPr>
          <a:xfrm>
            <a:off x="4114800" y="4953000"/>
            <a:ext cx="457200" cy="457200"/>
            <a:chOff x="2362200" y="2514600"/>
            <a:chExt cx="457200" cy="457200"/>
          </a:xfrm>
        </p:grpSpPr>
        <p:sp>
          <p:nvSpPr>
            <p:cNvPr id="2330" name="Shape 233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31" name="Shape 233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332" name="Shape 2332"/>
          <p:cNvGrpSpPr/>
          <p:nvPr/>
        </p:nvGrpSpPr>
        <p:grpSpPr>
          <a:xfrm>
            <a:off x="4953000" y="4724400"/>
            <a:ext cx="457200" cy="457200"/>
            <a:chOff x="2362200" y="2514600"/>
            <a:chExt cx="457200" cy="457200"/>
          </a:xfrm>
        </p:grpSpPr>
        <p:sp>
          <p:nvSpPr>
            <p:cNvPr id="2333" name="Shape 233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34" name="Shape 233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335" name="Shape 2335"/>
          <p:cNvGrpSpPr/>
          <p:nvPr/>
        </p:nvGrpSpPr>
        <p:grpSpPr>
          <a:xfrm>
            <a:off x="5486400" y="3962400"/>
            <a:ext cx="457200" cy="457200"/>
            <a:chOff x="2362200" y="2514600"/>
            <a:chExt cx="457200" cy="457200"/>
          </a:xfrm>
        </p:grpSpPr>
        <p:sp>
          <p:nvSpPr>
            <p:cNvPr id="2336" name="Shape 233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37" name="Shape 233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338" name="Shape 2338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339" name="Shape 233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40" name="Shape 234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341" name="Shape 2341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342" name="Shape 234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43" name="Shape 234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344" name="Shape 2344"/>
          <p:cNvGrpSpPr/>
          <p:nvPr/>
        </p:nvGrpSpPr>
        <p:grpSpPr>
          <a:xfrm>
            <a:off x="4191000" y="2209800"/>
            <a:ext cx="457200" cy="457200"/>
            <a:chOff x="2362200" y="2514600"/>
            <a:chExt cx="457200" cy="457200"/>
          </a:xfrm>
        </p:grpSpPr>
        <p:sp>
          <p:nvSpPr>
            <p:cNvPr id="2345" name="Shape 234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46" name="Shape 234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347" name="Shape 2347"/>
          <p:cNvGrpSpPr/>
          <p:nvPr/>
        </p:nvGrpSpPr>
        <p:grpSpPr>
          <a:xfrm>
            <a:off x="3429000" y="2438400"/>
            <a:ext cx="457200" cy="457200"/>
            <a:chOff x="2362200" y="2514600"/>
            <a:chExt cx="457200" cy="457200"/>
          </a:xfrm>
        </p:grpSpPr>
        <p:sp>
          <p:nvSpPr>
            <p:cNvPr id="2348" name="Shape 234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49" name="Shape 234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350" name="Shape 2350"/>
          <p:cNvGrpSpPr/>
          <p:nvPr/>
        </p:nvGrpSpPr>
        <p:grpSpPr>
          <a:xfrm>
            <a:off x="2895600" y="3048000"/>
            <a:ext cx="457200" cy="457200"/>
            <a:chOff x="2362200" y="2514600"/>
            <a:chExt cx="457200" cy="457200"/>
          </a:xfrm>
        </p:grpSpPr>
        <p:sp>
          <p:nvSpPr>
            <p:cNvPr id="2351" name="Shape 235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52" name="Shape 235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353" name="Shape 2353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354" name="Shape 235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55" name="Shape 235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356" name="Shape 2356"/>
          <p:cNvGrpSpPr/>
          <p:nvPr/>
        </p:nvGrpSpPr>
        <p:grpSpPr>
          <a:xfrm>
            <a:off x="3200400" y="4572000"/>
            <a:ext cx="457200" cy="457200"/>
            <a:chOff x="2362200" y="2514600"/>
            <a:chExt cx="457200" cy="457200"/>
          </a:xfrm>
        </p:grpSpPr>
        <p:sp>
          <p:nvSpPr>
            <p:cNvPr id="2357" name="Shape 235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58" name="Shape 235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359" name="Shape 2359"/>
          <p:cNvSpPr/>
          <p:nvPr/>
        </p:nvSpPr>
        <p:spPr>
          <a:xfrm>
            <a:off x="2311400" y="1981200"/>
            <a:ext cx="1650900" cy="2057400"/>
          </a:xfrm>
          <a:custGeom>
            <a:pathLst>
              <a:path extrusionOk="0" h="120000" w="120000">
                <a:moveTo>
                  <a:pt x="6857" y="120000"/>
                </a:moveTo>
                <a:cubicBezTo>
                  <a:pt x="3428" y="98695"/>
                  <a:pt x="0" y="77391"/>
                  <a:pt x="6857" y="62608"/>
                </a:cubicBezTo>
                <a:cubicBezTo>
                  <a:pt x="13714" y="47826"/>
                  <a:pt x="29142" y="41739"/>
                  <a:pt x="48000" y="31304"/>
                </a:cubicBezTo>
                <a:cubicBezTo>
                  <a:pt x="66857" y="20869"/>
                  <a:pt x="93428" y="10434"/>
                  <a:pt x="120000" y="0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364" name="Shape 2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" name="Shape 236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366" name="Shape 236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367" name="Shape 2367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8" name="Shape 236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369" name="Shape 2369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370" name="Shape 2370"/>
          <p:cNvGrpSpPr/>
          <p:nvPr/>
        </p:nvGrpSpPr>
        <p:grpSpPr>
          <a:xfrm>
            <a:off x="4114800" y="4953000"/>
            <a:ext cx="457200" cy="457200"/>
            <a:chOff x="2362200" y="2514600"/>
            <a:chExt cx="457200" cy="457200"/>
          </a:xfrm>
        </p:grpSpPr>
        <p:sp>
          <p:nvSpPr>
            <p:cNvPr id="2371" name="Shape 237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72" name="Shape 237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373" name="Shape 2373"/>
          <p:cNvGrpSpPr/>
          <p:nvPr/>
        </p:nvGrpSpPr>
        <p:grpSpPr>
          <a:xfrm>
            <a:off x="4953000" y="4724400"/>
            <a:ext cx="457200" cy="457200"/>
            <a:chOff x="2362200" y="2514600"/>
            <a:chExt cx="457200" cy="457200"/>
          </a:xfrm>
        </p:grpSpPr>
        <p:sp>
          <p:nvSpPr>
            <p:cNvPr id="2374" name="Shape 237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75" name="Shape 237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376" name="Shape 2376"/>
          <p:cNvGrpSpPr/>
          <p:nvPr/>
        </p:nvGrpSpPr>
        <p:grpSpPr>
          <a:xfrm>
            <a:off x="5486400" y="3962400"/>
            <a:ext cx="457200" cy="457200"/>
            <a:chOff x="2362200" y="2514600"/>
            <a:chExt cx="457200" cy="457200"/>
          </a:xfrm>
        </p:grpSpPr>
        <p:sp>
          <p:nvSpPr>
            <p:cNvPr id="2377" name="Shape 237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78" name="Shape 237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379" name="Shape 2379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380" name="Shape 238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81" name="Shape 238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382" name="Shape 2382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383" name="Shape 238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84" name="Shape 238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385" name="Shape 2385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386" name="Shape 238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87" name="Shape 238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388" name="Shape 2388"/>
          <p:cNvGrpSpPr/>
          <p:nvPr/>
        </p:nvGrpSpPr>
        <p:grpSpPr>
          <a:xfrm>
            <a:off x="3429000" y="2438400"/>
            <a:ext cx="457200" cy="457200"/>
            <a:chOff x="2362200" y="2514600"/>
            <a:chExt cx="457200" cy="457200"/>
          </a:xfrm>
        </p:grpSpPr>
        <p:sp>
          <p:nvSpPr>
            <p:cNvPr id="2389" name="Shape 238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90" name="Shape 239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391" name="Shape 2391"/>
          <p:cNvGrpSpPr/>
          <p:nvPr/>
        </p:nvGrpSpPr>
        <p:grpSpPr>
          <a:xfrm>
            <a:off x="2895600" y="3048000"/>
            <a:ext cx="457200" cy="457200"/>
            <a:chOff x="2362200" y="2514600"/>
            <a:chExt cx="457200" cy="457200"/>
          </a:xfrm>
        </p:grpSpPr>
        <p:sp>
          <p:nvSpPr>
            <p:cNvPr id="2392" name="Shape 239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93" name="Shape 239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394" name="Shape 2394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395" name="Shape 239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96" name="Shape 239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397" name="Shape 2397"/>
          <p:cNvGrpSpPr/>
          <p:nvPr/>
        </p:nvGrpSpPr>
        <p:grpSpPr>
          <a:xfrm>
            <a:off x="3200400" y="4572000"/>
            <a:ext cx="457200" cy="457200"/>
            <a:chOff x="2362200" y="2514600"/>
            <a:chExt cx="457200" cy="457200"/>
          </a:xfrm>
        </p:grpSpPr>
        <p:sp>
          <p:nvSpPr>
            <p:cNvPr id="2398" name="Shape 239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99" name="Shape 239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400" name="Shape 2400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405" name="Shape 2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" name="Shape 240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407" name="Shape 240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408" name="Shape 2408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09" name="Shape 240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410" name="Shape 2410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411" name="Shape 2411"/>
          <p:cNvGrpSpPr/>
          <p:nvPr/>
        </p:nvGrpSpPr>
        <p:grpSpPr>
          <a:xfrm>
            <a:off x="4114800" y="4953000"/>
            <a:ext cx="457200" cy="457200"/>
            <a:chOff x="2362200" y="2514600"/>
            <a:chExt cx="457200" cy="457200"/>
          </a:xfrm>
        </p:grpSpPr>
        <p:sp>
          <p:nvSpPr>
            <p:cNvPr id="2412" name="Shape 241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13" name="Shape 241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414" name="Shape 2414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415" name="Shape 241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16" name="Shape 241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417" name="Shape 2417"/>
          <p:cNvGrpSpPr/>
          <p:nvPr/>
        </p:nvGrpSpPr>
        <p:grpSpPr>
          <a:xfrm>
            <a:off x="5486400" y="3962400"/>
            <a:ext cx="457200" cy="457200"/>
            <a:chOff x="2362200" y="2514600"/>
            <a:chExt cx="457200" cy="457200"/>
          </a:xfrm>
        </p:grpSpPr>
        <p:sp>
          <p:nvSpPr>
            <p:cNvPr id="2418" name="Shape 241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19" name="Shape 241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420" name="Shape 2420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421" name="Shape 242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22" name="Shape 242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423" name="Shape 2423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424" name="Shape 242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25" name="Shape 242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426" name="Shape 2426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427" name="Shape 242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28" name="Shape 242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429" name="Shape 2429"/>
          <p:cNvGrpSpPr/>
          <p:nvPr/>
        </p:nvGrpSpPr>
        <p:grpSpPr>
          <a:xfrm>
            <a:off x="3429000" y="2438400"/>
            <a:ext cx="457200" cy="457200"/>
            <a:chOff x="2362200" y="2514600"/>
            <a:chExt cx="457200" cy="457200"/>
          </a:xfrm>
        </p:grpSpPr>
        <p:sp>
          <p:nvSpPr>
            <p:cNvPr id="2430" name="Shape 243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31" name="Shape 243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432" name="Shape 2432"/>
          <p:cNvGrpSpPr/>
          <p:nvPr/>
        </p:nvGrpSpPr>
        <p:grpSpPr>
          <a:xfrm>
            <a:off x="2895600" y="3048000"/>
            <a:ext cx="457200" cy="457200"/>
            <a:chOff x="2362200" y="2514600"/>
            <a:chExt cx="457200" cy="457200"/>
          </a:xfrm>
        </p:grpSpPr>
        <p:sp>
          <p:nvSpPr>
            <p:cNvPr id="2433" name="Shape 243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34" name="Shape 243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435" name="Shape 2435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436" name="Shape 243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37" name="Shape 243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438" name="Shape 2438"/>
          <p:cNvGrpSpPr/>
          <p:nvPr/>
        </p:nvGrpSpPr>
        <p:grpSpPr>
          <a:xfrm>
            <a:off x="3200400" y="4572000"/>
            <a:ext cx="457200" cy="457200"/>
            <a:chOff x="2362200" y="2514600"/>
            <a:chExt cx="457200" cy="457200"/>
          </a:xfrm>
        </p:grpSpPr>
        <p:sp>
          <p:nvSpPr>
            <p:cNvPr id="2439" name="Shape 243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40" name="Shape 244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441" name="Shape 2441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446" name="Shape 2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" name="Shape 244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448" name="Shape 244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449" name="Shape 2449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50" name="Shape 245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451" name="Shape 2451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452" name="Shape 2452"/>
          <p:cNvGrpSpPr/>
          <p:nvPr/>
        </p:nvGrpSpPr>
        <p:grpSpPr>
          <a:xfrm>
            <a:off x="4114800" y="4953000"/>
            <a:ext cx="457200" cy="457200"/>
            <a:chOff x="2362200" y="2514600"/>
            <a:chExt cx="457200" cy="457200"/>
          </a:xfrm>
        </p:grpSpPr>
        <p:sp>
          <p:nvSpPr>
            <p:cNvPr id="2453" name="Shape 245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54" name="Shape 245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455" name="Shape 2455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456" name="Shape 245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57" name="Shape 245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458" name="Shape 2458"/>
          <p:cNvGrpSpPr/>
          <p:nvPr/>
        </p:nvGrpSpPr>
        <p:grpSpPr>
          <a:xfrm>
            <a:off x="5486400" y="3962400"/>
            <a:ext cx="457200" cy="457200"/>
            <a:chOff x="2362200" y="2514600"/>
            <a:chExt cx="457200" cy="457200"/>
          </a:xfrm>
        </p:grpSpPr>
        <p:sp>
          <p:nvSpPr>
            <p:cNvPr id="2459" name="Shape 245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60" name="Shape 246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461" name="Shape 2461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462" name="Shape 246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63" name="Shape 246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464" name="Shape 2464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465" name="Shape 246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66" name="Shape 246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467" name="Shape 2467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468" name="Shape 246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69" name="Shape 246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470" name="Shape 2470"/>
          <p:cNvGrpSpPr/>
          <p:nvPr/>
        </p:nvGrpSpPr>
        <p:grpSpPr>
          <a:xfrm>
            <a:off x="3429000" y="2438400"/>
            <a:ext cx="457200" cy="457200"/>
            <a:chOff x="2362200" y="2514600"/>
            <a:chExt cx="457200" cy="457200"/>
          </a:xfrm>
        </p:grpSpPr>
        <p:sp>
          <p:nvSpPr>
            <p:cNvPr id="2471" name="Shape 247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72" name="Shape 247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473" name="Shape 2473"/>
          <p:cNvGrpSpPr/>
          <p:nvPr/>
        </p:nvGrpSpPr>
        <p:grpSpPr>
          <a:xfrm>
            <a:off x="7391400" y="3276600"/>
            <a:ext cx="457200" cy="457200"/>
            <a:chOff x="2362200" y="2514600"/>
            <a:chExt cx="457200" cy="457200"/>
          </a:xfrm>
        </p:grpSpPr>
        <p:sp>
          <p:nvSpPr>
            <p:cNvPr id="2474" name="Shape 247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75" name="Shape 247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476" name="Shape 2476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477" name="Shape 247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78" name="Shape 247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479" name="Shape 2479"/>
          <p:cNvGrpSpPr/>
          <p:nvPr/>
        </p:nvGrpSpPr>
        <p:grpSpPr>
          <a:xfrm>
            <a:off x="3200400" y="4572000"/>
            <a:ext cx="457200" cy="457200"/>
            <a:chOff x="2362200" y="2514600"/>
            <a:chExt cx="457200" cy="457200"/>
          </a:xfrm>
        </p:grpSpPr>
        <p:sp>
          <p:nvSpPr>
            <p:cNvPr id="2480" name="Shape 248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81" name="Shape 248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482" name="Shape 2482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487" name="Shape 2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" name="Shape 248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489" name="Shape 248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490" name="Shape 2490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1" name="Shape 249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492" name="Shape 2492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493" name="Shape 2493"/>
          <p:cNvGrpSpPr/>
          <p:nvPr/>
        </p:nvGrpSpPr>
        <p:grpSpPr>
          <a:xfrm>
            <a:off x="4114800" y="4953000"/>
            <a:ext cx="457200" cy="457200"/>
            <a:chOff x="2362200" y="2514600"/>
            <a:chExt cx="457200" cy="457200"/>
          </a:xfrm>
        </p:grpSpPr>
        <p:sp>
          <p:nvSpPr>
            <p:cNvPr id="2494" name="Shape 249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95" name="Shape 249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496" name="Shape 2496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497" name="Shape 249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98" name="Shape 249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499" name="Shape 2499"/>
          <p:cNvGrpSpPr/>
          <p:nvPr/>
        </p:nvGrpSpPr>
        <p:grpSpPr>
          <a:xfrm>
            <a:off x="7391400" y="3733800"/>
            <a:ext cx="457200" cy="457200"/>
            <a:chOff x="2362200" y="2514600"/>
            <a:chExt cx="457200" cy="457200"/>
          </a:xfrm>
        </p:grpSpPr>
        <p:sp>
          <p:nvSpPr>
            <p:cNvPr id="2500" name="Shape 250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01" name="Shape 250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502" name="Shape 2502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503" name="Shape 250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04" name="Shape 250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505" name="Shape 2505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506" name="Shape 250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07" name="Shape 250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508" name="Shape 2508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509" name="Shape 250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10" name="Shape 251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511" name="Shape 2511"/>
          <p:cNvGrpSpPr/>
          <p:nvPr/>
        </p:nvGrpSpPr>
        <p:grpSpPr>
          <a:xfrm>
            <a:off x="3429000" y="2438400"/>
            <a:ext cx="457200" cy="457200"/>
            <a:chOff x="2362200" y="2514600"/>
            <a:chExt cx="457200" cy="457200"/>
          </a:xfrm>
        </p:grpSpPr>
        <p:sp>
          <p:nvSpPr>
            <p:cNvPr id="2512" name="Shape 251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13" name="Shape 251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514" name="Shape 2514"/>
          <p:cNvGrpSpPr/>
          <p:nvPr/>
        </p:nvGrpSpPr>
        <p:grpSpPr>
          <a:xfrm>
            <a:off x="7391400" y="3276600"/>
            <a:ext cx="457200" cy="457200"/>
            <a:chOff x="2362200" y="2514600"/>
            <a:chExt cx="457200" cy="457200"/>
          </a:xfrm>
        </p:grpSpPr>
        <p:sp>
          <p:nvSpPr>
            <p:cNvPr id="2515" name="Shape 251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16" name="Shape 251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517" name="Shape 2517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518" name="Shape 251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19" name="Shape 251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520" name="Shape 2520"/>
          <p:cNvGrpSpPr/>
          <p:nvPr/>
        </p:nvGrpSpPr>
        <p:grpSpPr>
          <a:xfrm>
            <a:off x="3200400" y="4572000"/>
            <a:ext cx="457200" cy="457200"/>
            <a:chOff x="2362200" y="2514600"/>
            <a:chExt cx="457200" cy="457200"/>
          </a:xfrm>
        </p:grpSpPr>
        <p:sp>
          <p:nvSpPr>
            <p:cNvPr id="2521" name="Shape 252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22" name="Shape 252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523" name="Shape 2523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513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4" name="Shape 151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515" name="Shape 151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516" name="Shape 15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1517" name="Shape 1517"/>
          <p:cNvSpPr txBox="1"/>
          <p:nvPr>
            <p:ph idx="1" type="body"/>
          </p:nvPr>
        </p:nvSpPr>
        <p:spPr>
          <a:xfrm>
            <a:off x="381000" y="1524000"/>
            <a:ext cx="89169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remove()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if( currentNode != NULL &amp;&amp;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currentNode != headNode)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lastCurrentNode-&gt;setNext(currentNode-&gt;getNext());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delete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currentNode = lastCurrentNode-&gt;getNext();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size--;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</p:txBody>
      </p:sp>
      <p:sp>
        <p:nvSpPr>
          <p:cNvPr id="1518" name="Shape 1518"/>
          <p:cNvSpPr/>
          <p:nvPr/>
        </p:nvSpPr>
        <p:spPr>
          <a:xfrm>
            <a:off x="19161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19" name="Shape 1519"/>
          <p:cNvCxnSpPr/>
          <p:nvPr/>
        </p:nvCxnSpPr>
        <p:spPr>
          <a:xfrm>
            <a:off x="22209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20" name="Shape 1520"/>
          <p:cNvCxnSpPr/>
          <p:nvPr/>
        </p:nvCxnSpPr>
        <p:spPr>
          <a:xfrm>
            <a:off x="2297112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521" name="Shape 1521"/>
          <p:cNvSpPr/>
          <p:nvPr/>
        </p:nvSpPr>
        <p:spPr>
          <a:xfrm>
            <a:off x="26019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22" name="Shape 1522"/>
          <p:cNvCxnSpPr/>
          <p:nvPr/>
        </p:nvCxnSpPr>
        <p:spPr>
          <a:xfrm>
            <a:off x="29067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23" name="Shape 1523"/>
          <p:cNvSpPr txBox="1"/>
          <p:nvPr/>
        </p:nvSpPr>
        <p:spPr>
          <a:xfrm>
            <a:off x="2601912" y="502920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1524" name="Shape 1524"/>
          <p:cNvSpPr/>
          <p:nvPr/>
        </p:nvSpPr>
        <p:spPr>
          <a:xfrm>
            <a:off x="32877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25" name="Shape 1525"/>
          <p:cNvCxnSpPr/>
          <p:nvPr/>
        </p:nvCxnSpPr>
        <p:spPr>
          <a:xfrm>
            <a:off x="35925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26" name="Shape 1526"/>
          <p:cNvSpPr txBox="1"/>
          <p:nvPr/>
        </p:nvSpPr>
        <p:spPr>
          <a:xfrm>
            <a:off x="3287712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cxnSp>
        <p:nvCxnSpPr>
          <p:cNvPr id="1527" name="Shape 1527"/>
          <p:cNvCxnSpPr/>
          <p:nvPr/>
        </p:nvCxnSpPr>
        <p:spPr>
          <a:xfrm>
            <a:off x="3668712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1528" name="Shape 1528"/>
          <p:cNvGrpSpPr/>
          <p:nvPr/>
        </p:nvGrpSpPr>
        <p:grpSpPr>
          <a:xfrm>
            <a:off x="4648200" y="5029200"/>
            <a:ext cx="685800" cy="336600"/>
            <a:chOff x="4964112" y="2743200"/>
            <a:chExt cx="685800" cy="336600"/>
          </a:xfrm>
        </p:grpSpPr>
        <p:sp>
          <p:nvSpPr>
            <p:cNvPr id="1529" name="Shape 1529"/>
            <p:cNvSpPr/>
            <p:nvPr/>
          </p:nvSpPr>
          <p:spPr>
            <a:xfrm>
              <a:off x="4964112" y="27749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530" name="Shape 1530"/>
            <p:cNvCxnSpPr/>
            <p:nvPr/>
          </p:nvCxnSpPr>
          <p:spPr>
            <a:xfrm>
              <a:off x="5268912" y="27749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531" name="Shape 1531"/>
            <p:cNvSpPr txBox="1"/>
            <p:nvPr/>
          </p:nvSpPr>
          <p:spPr>
            <a:xfrm>
              <a:off x="4964112" y="27432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1532" name="Shape 1532"/>
            <p:cNvCxnSpPr/>
            <p:nvPr/>
          </p:nvCxnSpPr>
          <p:spPr>
            <a:xfrm>
              <a:off x="5345112" y="29273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</p:grpSp>
      <p:sp>
        <p:nvSpPr>
          <p:cNvPr id="1533" name="Shape 1533"/>
          <p:cNvSpPr/>
          <p:nvPr/>
        </p:nvSpPr>
        <p:spPr>
          <a:xfrm>
            <a:off x="53340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34" name="Shape 1534"/>
          <p:cNvCxnSpPr/>
          <p:nvPr/>
        </p:nvCxnSpPr>
        <p:spPr>
          <a:xfrm>
            <a:off x="56388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35" name="Shape 1535"/>
          <p:cNvSpPr txBox="1"/>
          <p:nvPr/>
        </p:nvSpPr>
        <p:spPr>
          <a:xfrm>
            <a:off x="53340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1536" name="Shape 1536"/>
          <p:cNvCxnSpPr/>
          <p:nvPr/>
        </p:nvCxnSpPr>
        <p:spPr>
          <a:xfrm flipH="1">
            <a:off x="5638800" y="51054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37" name="Shape 1537"/>
          <p:cNvSpPr txBox="1"/>
          <p:nvPr/>
        </p:nvSpPr>
        <p:spPr>
          <a:xfrm>
            <a:off x="685800" y="449580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1538" name="Shape 1538"/>
          <p:cNvCxnSpPr/>
          <p:nvPr/>
        </p:nvCxnSpPr>
        <p:spPr>
          <a:xfrm>
            <a:off x="1722437" y="46799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39" name="Shape 1539"/>
          <p:cNvCxnSpPr/>
          <p:nvPr/>
        </p:nvCxnSpPr>
        <p:spPr>
          <a:xfrm>
            <a:off x="1951037" y="46799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540" name="Shape 1540"/>
          <p:cNvSpPr txBox="1"/>
          <p:nvPr/>
        </p:nvSpPr>
        <p:spPr>
          <a:xfrm>
            <a:off x="2971800" y="41910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1541" name="Shape 1541"/>
          <p:cNvSpPr txBox="1"/>
          <p:nvPr/>
        </p:nvSpPr>
        <p:spPr>
          <a:xfrm>
            <a:off x="6157912" y="5029200"/>
            <a:ext cx="7763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1542" name="Shape 1542"/>
          <p:cNvSpPr txBox="1"/>
          <p:nvPr/>
        </p:nvSpPr>
        <p:spPr>
          <a:xfrm>
            <a:off x="1905000" y="55308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1543" name="Shape 1543"/>
          <p:cNvCxnSpPr/>
          <p:nvPr/>
        </p:nvCxnSpPr>
        <p:spPr>
          <a:xfrm>
            <a:off x="3505200" y="4495800"/>
            <a:ext cx="63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544" name="Shape 1544"/>
          <p:cNvCxnSpPr/>
          <p:nvPr/>
        </p:nvCxnSpPr>
        <p:spPr>
          <a:xfrm>
            <a:off x="2824162" y="54102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1545" name="Shape 1545"/>
          <p:cNvSpPr/>
          <p:nvPr/>
        </p:nvSpPr>
        <p:spPr>
          <a:xfrm>
            <a:off x="39624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46" name="Shape 1546"/>
          <p:cNvCxnSpPr/>
          <p:nvPr/>
        </p:nvCxnSpPr>
        <p:spPr>
          <a:xfrm>
            <a:off x="42672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47" name="Shape 1547"/>
          <p:cNvSpPr txBox="1"/>
          <p:nvPr/>
        </p:nvSpPr>
        <p:spPr>
          <a:xfrm>
            <a:off x="39624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cxnSp>
        <p:nvCxnSpPr>
          <p:cNvPr id="1548" name="Shape 1548"/>
          <p:cNvCxnSpPr/>
          <p:nvPr/>
        </p:nvCxnSpPr>
        <p:spPr>
          <a:xfrm>
            <a:off x="4343400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549" name="Shape 1549"/>
          <p:cNvSpPr/>
          <p:nvPr/>
        </p:nvSpPr>
        <p:spPr>
          <a:xfrm>
            <a:off x="2971800" y="4686300"/>
            <a:ext cx="1219200" cy="419100"/>
          </a:xfrm>
          <a:custGeom>
            <a:pathLst>
              <a:path extrusionOk="0" h="120000" w="120000">
                <a:moveTo>
                  <a:pt x="0" y="120000"/>
                </a:moveTo>
                <a:cubicBezTo>
                  <a:pt x="3125" y="85454"/>
                  <a:pt x="6250" y="50909"/>
                  <a:pt x="22500" y="32727"/>
                </a:cubicBezTo>
                <a:cubicBezTo>
                  <a:pt x="38750" y="14545"/>
                  <a:pt x="81250" y="0"/>
                  <a:pt x="97500" y="10909"/>
                </a:cubicBezTo>
                <a:cubicBezTo>
                  <a:pt x="113750" y="21818"/>
                  <a:pt x="116875" y="60000"/>
                  <a:pt x="120000" y="98181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550" name="Shape 1550"/>
          <p:cNvGrpSpPr/>
          <p:nvPr/>
        </p:nvGrpSpPr>
        <p:grpSpPr>
          <a:xfrm>
            <a:off x="2590800" y="4648200"/>
            <a:ext cx="457200" cy="304800"/>
            <a:chOff x="7086600" y="5715000"/>
            <a:chExt cx="457200" cy="304800"/>
          </a:xfrm>
        </p:grpSpPr>
        <p:sp>
          <p:nvSpPr>
            <p:cNvPr id="1551" name="Shape 1551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52" name="Shape 1552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1553" name="Shape 1553"/>
          <p:cNvGrpSpPr/>
          <p:nvPr/>
        </p:nvGrpSpPr>
        <p:grpSpPr>
          <a:xfrm>
            <a:off x="1066800" y="2438400"/>
            <a:ext cx="457200" cy="304800"/>
            <a:chOff x="7086600" y="5715000"/>
            <a:chExt cx="457200" cy="304800"/>
          </a:xfrm>
        </p:grpSpPr>
        <p:sp>
          <p:nvSpPr>
            <p:cNvPr id="1554" name="Shape 1554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55" name="Shape 1555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528" name="Shape 2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" name="Shape 252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530" name="Shape 253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531" name="Shape 2531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2" name="Shape 253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533" name="Shape 2533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534" name="Shape 2534"/>
          <p:cNvGrpSpPr/>
          <p:nvPr/>
        </p:nvGrpSpPr>
        <p:grpSpPr>
          <a:xfrm>
            <a:off x="4114800" y="4953000"/>
            <a:ext cx="457200" cy="457200"/>
            <a:chOff x="2362200" y="2514600"/>
            <a:chExt cx="457200" cy="457200"/>
          </a:xfrm>
        </p:grpSpPr>
        <p:sp>
          <p:nvSpPr>
            <p:cNvPr id="2535" name="Shape 253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36" name="Shape 253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537" name="Shape 2537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538" name="Shape 253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39" name="Shape 253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540" name="Shape 2540"/>
          <p:cNvGrpSpPr/>
          <p:nvPr/>
        </p:nvGrpSpPr>
        <p:grpSpPr>
          <a:xfrm>
            <a:off x="7391400" y="3733800"/>
            <a:ext cx="457200" cy="457200"/>
            <a:chOff x="2362200" y="2514600"/>
            <a:chExt cx="457200" cy="457200"/>
          </a:xfrm>
        </p:grpSpPr>
        <p:sp>
          <p:nvSpPr>
            <p:cNvPr id="2541" name="Shape 254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42" name="Shape 254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543" name="Shape 2543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544" name="Shape 254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45" name="Shape 254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546" name="Shape 2546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547" name="Shape 254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48" name="Shape 254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549" name="Shape 2549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550" name="Shape 255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51" name="Shape 255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552" name="Shape 2552"/>
          <p:cNvGrpSpPr/>
          <p:nvPr/>
        </p:nvGrpSpPr>
        <p:grpSpPr>
          <a:xfrm>
            <a:off x="7391400" y="4191000"/>
            <a:ext cx="457200" cy="457200"/>
            <a:chOff x="2362200" y="2514600"/>
            <a:chExt cx="457200" cy="457200"/>
          </a:xfrm>
        </p:grpSpPr>
        <p:sp>
          <p:nvSpPr>
            <p:cNvPr id="2553" name="Shape 255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54" name="Shape 255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555" name="Shape 2555"/>
          <p:cNvGrpSpPr/>
          <p:nvPr/>
        </p:nvGrpSpPr>
        <p:grpSpPr>
          <a:xfrm>
            <a:off x="7391400" y="3276600"/>
            <a:ext cx="457200" cy="457200"/>
            <a:chOff x="2362200" y="2514600"/>
            <a:chExt cx="457200" cy="457200"/>
          </a:xfrm>
        </p:grpSpPr>
        <p:sp>
          <p:nvSpPr>
            <p:cNvPr id="2556" name="Shape 255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57" name="Shape 255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558" name="Shape 2558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559" name="Shape 255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60" name="Shape 256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561" name="Shape 2561"/>
          <p:cNvGrpSpPr/>
          <p:nvPr/>
        </p:nvGrpSpPr>
        <p:grpSpPr>
          <a:xfrm>
            <a:off x="3200400" y="4572000"/>
            <a:ext cx="457200" cy="457200"/>
            <a:chOff x="2362200" y="2514600"/>
            <a:chExt cx="457200" cy="457200"/>
          </a:xfrm>
        </p:grpSpPr>
        <p:sp>
          <p:nvSpPr>
            <p:cNvPr id="2562" name="Shape 256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63" name="Shape 256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564" name="Shape 2564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569" name="Shape 2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" name="Shape 257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571" name="Shape 257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572" name="Shape 2572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73" name="Shape 257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574" name="Shape 2574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575" name="Shape 2575"/>
          <p:cNvGrpSpPr/>
          <p:nvPr/>
        </p:nvGrpSpPr>
        <p:grpSpPr>
          <a:xfrm>
            <a:off x="4114800" y="4953000"/>
            <a:ext cx="457200" cy="457200"/>
            <a:chOff x="2362200" y="2514600"/>
            <a:chExt cx="457200" cy="457200"/>
          </a:xfrm>
        </p:grpSpPr>
        <p:sp>
          <p:nvSpPr>
            <p:cNvPr id="2576" name="Shape 257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77" name="Shape 257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578" name="Shape 2578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579" name="Shape 257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80" name="Shape 258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581" name="Shape 2581"/>
          <p:cNvGrpSpPr/>
          <p:nvPr/>
        </p:nvGrpSpPr>
        <p:grpSpPr>
          <a:xfrm>
            <a:off x="7391400" y="3733800"/>
            <a:ext cx="457200" cy="457200"/>
            <a:chOff x="2362200" y="2514600"/>
            <a:chExt cx="457200" cy="457200"/>
          </a:xfrm>
        </p:grpSpPr>
        <p:sp>
          <p:nvSpPr>
            <p:cNvPr id="2582" name="Shape 258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83" name="Shape 258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584" name="Shape 2584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585" name="Shape 258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86" name="Shape 258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587" name="Shape 2587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588" name="Shape 258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89" name="Shape 258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590" name="Shape 2590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591" name="Shape 259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92" name="Shape 259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593" name="Shape 2593"/>
          <p:cNvGrpSpPr/>
          <p:nvPr/>
        </p:nvGrpSpPr>
        <p:grpSpPr>
          <a:xfrm>
            <a:off x="7391400" y="4191000"/>
            <a:ext cx="457200" cy="457200"/>
            <a:chOff x="2362200" y="2514600"/>
            <a:chExt cx="457200" cy="457200"/>
          </a:xfrm>
        </p:grpSpPr>
        <p:sp>
          <p:nvSpPr>
            <p:cNvPr id="2594" name="Shape 259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95" name="Shape 259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596" name="Shape 2596"/>
          <p:cNvGrpSpPr/>
          <p:nvPr/>
        </p:nvGrpSpPr>
        <p:grpSpPr>
          <a:xfrm>
            <a:off x="7391400" y="3276600"/>
            <a:ext cx="457200" cy="457200"/>
            <a:chOff x="2362200" y="2514600"/>
            <a:chExt cx="457200" cy="457200"/>
          </a:xfrm>
        </p:grpSpPr>
        <p:sp>
          <p:nvSpPr>
            <p:cNvPr id="2597" name="Shape 259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98" name="Shape 259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599" name="Shape 2599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600" name="Shape 260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01" name="Shape 260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602" name="Shape 2602"/>
          <p:cNvGrpSpPr/>
          <p:nvPr/>
        </p:nvGrpSpPr>
        <p:grpSpPr>
          <a:xfrm>
            <a:off x="7391400" y="4648200"/>
            <a:ext cx="457200" cy="457200"/>
            <a:chOff x="2362200" y="2514600"/>
            <a:chExt cx="457200" cy="457200"/>
          </a:xfrm>
        </p:grpSpPr>
        <p:sp>
          <p:nvSpPr>
            <p:cNvPr id="2603" name="Shape 260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04" name="Shape 260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605" name="Shape 2605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610" name="Shape 2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" name="Shape 261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612" name="Shape 261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613" name="Shape 2613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14" name="Shape 26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615" name="Shape 2615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616" name="Shape 2616"/>
          <p:cNvGrpSpPr/>
          <p:nvPr/>
        </p:nvGrpSpPr>
        <p:grpSpPr>
          <a:xfrm>
            <a:off x="7391400" y="5105400"/>
            <a:ext cx="457200" cy="457200"/>
            <a:chOff x="2362200" y="2514600"/>
            <a:chExt cx="457200" cy="457200"/>
          </a:xfrm>
        </p:grpSpPr>
        <p:sp>
          <p:nvSpPr>
            <p:cNvPr id="2617" name="Shape 261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18" name="Shape 261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619" name="Shape 2619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620" name="Shape 262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21" name="Shape 262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622" name="Shape 2622"/>
          <p:cNvGrpSpPr/>
          <p:nvPr/>
        </p:nvGrpSpPr>
        <p:grpSpPr>
          <a:xfrm>
            <a:off x="7391400" y="3733800"/>
            <a:ext cx="457200" cy="457200"/>
            <a:chOff x="2362200" y="2514600"/>
            <a:chExt cx="457200" cy="457200"/>
          </a:xfrm>
        </p:grpSpPr>
        <p:sp>
          <p:nvSpPr>
            <p:cNvPr id="2623" name="Shape 262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24" name="Shape 262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625" name="Shape 2625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626" name="Shape 262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27" name="Shape 262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628" name="Shape 2628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629" name="Shape 262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30" name="Shape 263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631" name="Shape 2631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632" name="Shape 263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33" name="Shape 263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634" name="Shape 2634"/>
          <p:cNvGrpSpPr/>
          <p:nvPr/>
        </p:nvGrpSpPr>
        <p:grpSpPr>
          <a:xfrm>
            <a:off x="7391400" y="4191000"/>
            <a:ext cx="457200" cy="457200"/>
            <a:chOff x="2362200" y="2514600"/>
            <a:chExt cx="457200" cy="457200"/>
          </a:xfrm>
        </p:grpSpPr>
        <p:sp>
          <p:nvSpPr>
            <p:cNvPr id="2635" name="Shape 263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36" name="Shape 263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637" name="Shape 2637"/>
          <p:cNvGrpSpPr/>
          <p:nvPr/>
        </p:nvGrpSpPr>
        <p:grpSpPr>
          <a:xfrm>
            <a:off x="7391400" y="3276600"/>
            <a:ext cx="457200" cy="457200"/>
            <a:chOff x="2362200" y="2514600"/>
            <a:chExt cx="457200" cy="457200"/>
          </a:xfrm>
        </p:grpSpPr>
        <p:sp>
          <p:nvSpPr>
            <p:cNvPr id="2638" name="Shape 263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39" name="Shape 263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640" name="Shape 2640"/>
          <p:cNvGrpSpPr/>
          <p:nvPr/>
        </p:nvGrpSpPr>
        <p:grpSpPr>
          <a:xfrm>
            <a:off x="2819400" y="3810000"/>
            <a:ext cx="457200" cy="457200"/>
            <a:chOff x="2362200" y="2514600"/>
            <a:chExt cx="457200" cy="457200"/>
          </a:xfrm>
        </p:grpSpPr>
        <p:sp>
          <p:nvSpPr>
            <p:cNvPr id="2641" name="Shape 264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42" name="Shape 264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643" name="Shape 2643"/>
          <p:cNvGrpSpPr/>
          <p:nvPr/>
        </p:nvGrpSpPr>
        <p:grpSpPr>
          <a:xfrm>
            <a:off x="7391400" y="4648200"/>
            <a:ext cx="457200" cy="457200"/>
            <a:chOff x="2362200" y="2514600"/>
            <a:chExt cx="457200" cy="457200"/>
          </a:xfrm>
        </p:grpSpPr>
        <p:sp>
          <p:nvSpPr>
            <p:cNvPr id="2644" name="Shape 264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45" name="Shape 264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646" name="Shape 2646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651" name="Shape 2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" name="Shape 265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653" name="Shape 265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654" name="Shape 2654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55" name="Shape 265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656" name="Shape 2656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657" name="Shape 2657"/>
          <p:cNvGrpSpPr/>
          <p:nvPr/>
        </p:nvGrpSpPr>
        <p:grpSpPr>
          <a:xfrm>
            <a:off x="7391400" y="5105400"/>
            <a:ext cx="457200" cy="457200"/>
            <a:chOff x="2362200" y="2514600"/>
            <a:chExt cx="457200" cy="457200"/>
          </a:xfrm>
        </p:grpSpPr>
        <p:sp>
          <p:nvSpPr>
            <p:cNvPr id="2658" name="Shape 265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59" name="Shape 265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660" name="Shape 2660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661" name="Shape 266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62" name="Shape 266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663" name="Shape 2663"/>
          <p:cNvGrpSpPr/>
          <p:nvPr/>
        </p:nvGrpSpPr>
        <p:grpSpPr>
          <a:xfrm>
            <a:off x="7391400" y="3733800"/>
            <a:ext cx="457200" cy="457200"/>
            <a:chOff x="2362200" y="2514600"/>
            <a:chExt cx="457200" cy="457200"/>
          </a:xfrm>
        </p:grpSpPr>
        <p:sp>
          <p:nvSpPr>
            <p:cNvPr id="2664" name="Shape 266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65" name="Shape 266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666" name="Shape 2666"/>
          <p:cNvGrpSpPr/>
          <p:nvPr/>
        </p:nvGrpSpPr>
        <p:grpSpPr>
          <a:xfrm>
            <a:off x="5486400" y="3124200"/>
            <a:ext cx="457200" cy="457200"/>
            <a:chOff x="2362200" y="2514600"/>
            <a:chExt cx="457200" cy="457200"/>
          </a:xfrm>
        </p:grpSpPr>
        <p:sp>
          <p:nvSpPr>
            <p:cNvPr id="2667" name="Shape 266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68" name="Shape 266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669" name="Shape 2669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670" name="Shape 267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71" name="Shape 267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672" name="Shape 2672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673" name="Shape 267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74" name="Shape 267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675" name="Shape 2675"/>
          <p:cNvGrpSpPr/>
          <p:nvPr/>
        </p:nvGrpSpPr>
        <p:grpSpPr>
          <a:xfrm>
            <a:off x="7391400" y="4191000"/>
            <a:ext cx="457200" cy="457200"/>
            <a:chOff x="2362200" y="2514600"/>
            <a:chExt cx="457200" cy="457200"/>
          </a:xfrm>
        </p:grpSpPr>
        <p:sp>
          <p:nvSpPr>
            <p:cNvPr id="2676" name="Shape 267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77" name="Shape 267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678" name="Shape 2678"/>
          <p:cNvGrpSpPr/>
          <p:nvPr/>
        </p:nvGrpSpPr>
        <p:grpSpPr>
          <a:xfrm>
            <a:off x="7391400" y="3276600"/>
            <a:ext cx="457200" cy="457200"/>
            <a:chOff x="2362200" y="2514600"/>
            <a:chExt cx="457200" cy="457200"/>
          </a:xfrm>
        </p:grpSpPr>
        <p:sp>
          <p:nvSpPr>
            <p:cNvPr id="2679" name="Shape 267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80" name="Shape 268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681" name="Shape 2681"/>
          <p:cNvGrpSpPr/>
          <p:nvPr/>
        </p:nvGrpSpPr>
        <p:grpSpPr>
          <a:xfrm>
            <a:off x="7391400" y="5562600"/>
            <a:ext cx="457200" cy="457200"/>
            <a:chOff x="2362200" y="2514600"/>
            <a:chExt cx="457200" cy="457200"/>
          </a:xfrm>
        </p:grpSpPr>
        <p:sp>
          <p:nvSpPr>
            <p:cNvPr id="2682" name="Shape 268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83" name="Shape 268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684" name="Shape 2684"/>
          <p:cNvGrpSpPr/>
          <p:nvPr/>
        </p:nvGrpSpPr>
        <p:grpSpPr>
          <a:xfrm>
            <a:off x="7391400" y="4648200"/>
            <a:ext cx="457200" cy="457200"/>
            <a:chOff x="2362200" y="2514600"/>
            <a:chExt cx="457200" cy="457200"/>
          </a:xfrm>
        </p:grpSpPr>
        <p:sp>
          <p:nvSpPr>
            <p:cNvPr id="2685" name="Shape 268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86" name="Shape 268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687" name="Shape 2687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692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Shape 269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694" name="Shape 269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695" name="Shape 2695"/>
          <p:cNvSpPr/>
          <p:nvPr/>
        </p:nvSpPr>
        <p:spPr>
          <a:xfrm>
            <a:off x="3048000" y="2438400"/>
            <a:ext cx="2743200" cy="2743200"/>
          </a:xfrm>
          <a:prstGeom prst="ellipse">
            <a:avLst/>
          </a:prstGeom>
          <a:solidFill>
            <a:srgbClr val="990033"/>
          </a:solidFill>
          <a:ln cap="flat" cmpd="sng" w="2857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96" name="Shape 269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697" name="Shape 2697"/>
          <p:cNvSpPr txBox="1"/>
          <p:nvPr>
            <p:ph idx="1" type="body"/>
          </p:nvPr>
        </p:nvSpPr>
        <p:spPr>
          <a:xfrm>
            <a:off x="457200" y="1371600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N=10, M=3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698" name="Shape 2698"/>
          <p:cNvGrpSpPr/>
          <p:nvPr/>
        </p:nvGrpSpPr>
        <p:grpSpPr>
          <a:xfrm>
            <a:off x="7391400" y="5105400"/>
            <a:ext cx="457200" cy="457200"/>
            <a:chOff x="2362200" y="2514600"/>
            <a:chExt cx="457200" cy="457200"/>
          </a:xfrm>
        </p:grpSpPr>
        <p:sp>
          <p:nvSpPr>
            <p:cNvPr id="2699" name="Shape 2699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00" name="Shape 2700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2701" name="Shape 2701"/>
          <p:cNvGrpSpPr/>
          <p:nvPr/>
        </p:nvGrpSpPr>
        <p:grpSpPr>
          <a:xfrm>
            <a:off x="7391400" y="2819400"/>
            <a:ext cx="457200" cy="457200"/>
            <a:chOff x="2362200" y="2514600"/>
            <a:chExt cx="457200" cy="457200"/>
          </a:xfrm>
        </p:grpSpPr>
        <p:sp>
          <p:nvSpPr>
            <p:cNvPr id="2702" name="Shape 2702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03" name="Shape 2703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</p:grpSp>
      <p:grpSp>
        <p:nvGrpSpPr>
          <p:cNvPr id="2704" name="Shape 2704"/>
          <p:cNvGrpSpPr/>
          <p:nvPr/>
        </p:nvGrpSpPr>
        <p:grpSpPr>
          <a:xfrm>
            <a:off x="7391400" y="3733800"/>
            <a:ext cx="457200" cy="457200"/>
            <a:chOff x="2362200" y="2514600"/>
            <a:chExt cx="457200" cy="457200"/>
          </a:xfrm>
        </p:grpSpPr>
        <p:sp>
          <p:nvSpPr>
            <p:cNvPr id="2705" name="Shape 2705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06" name="Shape 2706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</p:grpSp>
      <p:grpSp>
        <p:nvGrpSpPr>
          <p:cNvPr id="2707" name="Shape 2707"/>
          <p:cNvGrpSpPr/>
          <p:nvPr/>
        </p:nvGrpSpPr>
        <p:grpSpPr>
          <a:xfrm>
            <a:off x="7391400" y="6019800"/>
            <a:ext cx="457200" cy="457200"/>
            <a:chOff x="2362200" y="2514600"/>
            <a:chExt cx="457200" cy="457200"/>
          </a:xfrm>
        </p:grpSpPr>
        <p:sp>
          <p:nvSpPr>
            <p:cNvPr id="2708" name="Shape 2708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09" name="Shape 2709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</p:grpSp>
      <p:grpSp>
        <p:nvGrpSpPr>
          <p:cNvPr id="2710" name="Shape 2710"/>
          <p:cNvGrpSpPr/>
          <p:nvPr/>
        </p:nvGrpSpPr>
        <p:grpSpPr>
          <a:xfrm>
            <a:off x="4953000" y="2438400"/>
            <a:ext cx="457200" cy="457200"/>
            <a:chOff x="2362200" y="2514600"/>
            <a:chExt cx="457200" cy="457200"/>
          </a:xfrm>
        </p:grpSpPr>
        <p:sp>
          <p:nvSpPr>
            <p:cNvPr id="2711" name="Shape 2711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12" name="Shape 2712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grpSp>
        <p:nvGrpSpPr>
          <p:cNvPr id="2713" name="Shape 2713"/>
          <p:cNvGrpSpPr/>
          <p:nvPr/>
        </p:nvGrpSpPr>
        <p:grpSpPr>
          <a:xfrm>
            <a:off x="7391400" y="2209800"/>
            <a:ext cx="457200" cy="457200"/>
            <a:chOff x="2362200" y="2514600"/>
            <a:chExt cx="457200" cy="457200"/>
          </a:xfrm>
        </p:grpSpPr>
        <p:sp>
          <p:nvSpPr>
            <p:cNvPr id="2714" name="Shape 2714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15" name="Shape 2715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2716" name="Shape 2716"/>
          <p:cNvGrpSpPr/>
          <p:nvPr/>
        </p:nvGrpSpPr>
        <p:grpSpPr>
          <a:xfrm>
            <a:off x="7391400" y="4191000"/>
            <a:ext cx="457200" cy="457200"/>
            <a:chOff x="2362200" y="2514600"/>
            <a:chExt cx="457200" cy="457200"/>
          </a:xfrm>
        </p:grpSpPr>
        <p:sp>
          <p:nvSpPr>
            <p:cNvPr id="2717" name="Shape 2717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18" name="Shape 2718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2719" name="Shape 2719"/>
          <p:cNvGrpSpPr/>
          <p:nvPr/>
        </p:nvGrpSpPr>
        <p:grpSpPr>
          <a:xfrm>
            <a:off x="7391400" y="3276600"/>
            <a:ext cx="457200" cy="457200"/>
            <a:chOff x="2362200" y="2514600"/>
            <a:chExt cx="457200" cy="457200"/>
          </a:xfrm>
        </p:grpSpPr>
        <p:sp>
          <p:nvSpPr>
            <p:cNvPr id="2720" name="Shape 2720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21" name="Shape 2721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2722" name="Shape 2722"/>
          <p:cNvGrpSpPr/>
          <p:nvPr/>
        </p:nvGrpSpPr>
        <p:grpSpPr>
          <a:xfrm>
            <a:off x="7391400" y="5562600"/>
            <a:ext cx="457200" cy="457200"/>
            <a:chOff x="2362200" y="2514600"/>
            <a:chExt cx="457200" cy="457200"/>
          </a:xfrm>
        </p:grpSpPr>
        <p:sp>
          <p:nvSpPr>
            <p:cNvPr id="2723" name="Shape 2723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24" name="Shape 2724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2725" name="Shape 2725"/>
          <p:cNvGrpSpPr/>
          <p:nvPr/>
        </p:nvGrpSpPr>
        <p:grpSpPr>
          <a:xfrm>
            <a:off x="7391400" y="4648200"/>
            <a:ext cx="457200" cy="457200"/>
            <a:chOff x="2362200" y="2514600"/>
            <a:chExt cx="457200" cy="457200"/>
          </a:xfrm>
        </p:grpSpPr>
        <p:sp>
          <p:nvSpPr>
            <p:cNvPr id="2726" name="Shape 2726"/>
            <p:cNvSpPr/>
            <p:nvPr/>
          </p:nvSpPr>
          <p:spPr>
            <a:xfrm>
              <a:off x="2362200" y="2514600"/>
              <a:ext cx="457200" cy="457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27" name="Shape 2727"/>
            <p:cNvSpPr txBox="1"/>
            <p:nvPr/>
          </p:nvSpPr>
          <p:spPr>
            <a:xfrm>
              <a:off x="2362200" y="2590800"/>
              <a:ext cx="457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10</a:t>
              </a:r>
            </a:p>
          </p:txBody>
        </p:sp>
      </p:grpSp>
      <p:sp>
        <p:nvSpPr>
          <p:cNvPr id="2728" name="Shape 2728"/>
          <p:cNvSpPr txBox="1"/>
          <p:nvPr/>
        </p:nvSpPr>
        <p:spPr>
          <a:xfrm>
            <a:off x="6962775" y="1584325"/>
            <a:ext cx="13431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eliminated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733" name="Shape 2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" name="Shape 273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735" name="Shape 273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736" name="Shape 2736"/>
          <p:cNvGrpSpPr/>
          <p:nvPr/>
        </p:nvGrpSpPr>
        <p:grpSpPr>
          <a:xfrm>
            <a:off x="76200" y="1315973"/>
            <a:ext cx="8381911" cy="436549"/>
            <a:chOff x="76200" y="1981200"/>
            <a:chExt cx="8381911" cy="381000"/>
          </a:xfrm>
        </p:grpSpPr>
        <p:sp>
          <p:nvSpPr>
            <p:cNvPr id="2737" name="Shape 2737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38" name="Shape 2738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739" name="Shape 273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740" name="Shape 2740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745" name="Shape 2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6" name="Shape 274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747" name="Shape 274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748" name="Shape 2748"/>
          <p:cNvGrpSpPr/>
          <p:nvPr/>
        </p:nvGrpSpPr>
        <p:grpSpPr>
          <a:xfrm>
            <a:off x="76200" y="2306573"/>
            <a:ext cx="8381911" cy="436549"/>
            <a:chOff x="76200" y="1981200"/>
            <a:chExt cx="8381911" cy="381000"/>
          </a:xfrm>
        </p:grpSpPr>
        <p:sp>
          <p:nvSpPr>
            <p:cNvPr id="2749" name="Shape 2749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50" name="Shape 2750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751" name="Shape 275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752" name="Shape 2752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757" name="Shape 2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8" name="Shape 275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759" name="Shape 275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760" name="Shape 2760"/>
          <p:cNvGrpSpPr/>
          <p:nvPr/>
        </p:nvGrpSpPr>
        <p:grpSpPr>
          <a:xfrm>
            <a:off x="76200" y="2687573"/>
            <a:ext cx="8381911" cy="436549"/>
            <a:chOff x="76200" y="1981200"/>
            <a:chExt cx="8381911" cy="381000"/>
          </a:xfrm>
        </p:grpSpPr>
        <p:sp>
          <p:nvSpPr>
            <p:cNvPr id="2761" name="Shape 2761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62" name="Shape 2762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763" name="Shape 276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764" name="Shape 2764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769" name="Shape 2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0" name="Shape 277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771" name="Shape 277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772" name="Shape 2772"/>
          <p:cNvGrpSpPr/>
          <p:nvPr/>
        </p:nvGrpSpPr>
        <p:grpSpPr>
          <a:xfrm>
            <a:off x="76200" y="2992373"/>
            <a:ext cx="8381911" cy="436549"/>
            <a:chOff x="76200" y="1981200"/>
            <a:chExt cx="8381911" cy="381000"/>
          </a:xfrm>
        </p:grpSpPr>
        <p:sp>
          <p:nvSpPr>
            <p:cNvPr id="2773" name="Shape 2773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74" name="Shape 2774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775" name="Shape 277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776" name="Shape 2776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781" name="Shape 2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2" name="Shape 278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783" name="Shape 278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784" name="Shape 2784"/>
          <p:cNvGrpSpPr/>
          <p:nvPr/>
        </p:nvGrpSpPr>
        <p:grpSpPr>
          <a:xfrm>
            <a:off x="76200" y="3601973"/>
            <a:ext cx="8381911" cy="436549"/>
            <a:chOff x="76200" y="1981200"/>
            <a:chExt cx="8381911" cy="381000"/>
          </a:xfrm>
        </p:grpSpPr>
        <p:sp>
          <p:nvSpPr>
            <p:cNvPr id="2785" name="Shape 2785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86" name="Shape 2786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787" name="Shape 278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788" name="Shape 2788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560" name="Shape 1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" name="Shape 156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562" name="Shape 156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563" name="Shape 156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1564" name="Shape 1564"/>
          <p:cNvSpPr txBox="1"/>
          <p:nvPr>
            <p:ph idx="1" type="body"/>
          </p:nvPr>
        </p:nvSpPr>
        <p:spPr>
          <a:xfrm>
            <a:off x="381000" y="1524000"/>
            <a:ext cx="89169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remove()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if( currentNode != NULL &amp;&amp;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currentNode != headNode)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lastCurrentNode-&gt;setNext(currentNode-&gt;getNext());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delete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currentNode = lastCurrentNode-&gt;getNext();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size--;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</p:txBody>
      </p:sp>
      <p:sp>
        <p:nvSpPr>
          <p:cNvPr id="1565" name="Shape 1565"/>
          <p:cNvSpPr/>
          <p:nvPr/>
        </p:nvSpPr>
        <p:spPr>
          <a:xfrm>
            <a:off x="19161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66" name="Shape 1566"/>
          <p:cNvCxnSpPr/>
          <p:nvPr/>
        </p:nvCxnSpPr>
        <p:spPr>
          <a:xfrm>
            <a:off x="22209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67" name="Shape 1567"/>
          <p:cNvCxnSpPr/>
          <p:nvPr/>
        </p:nvCxnSpPr>
        <p:spPr>
          <a:xfrm>
            <a:off x="2297112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568" name="Shape 1568"/>
          <p:cNvSpPr/>
          <p:nvPr/>
        </p:nvSpPr>
        <p:spPr>
          <a:xfrm>
            <a:off x="26019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69" name="Shape 1569"/>
          <p:cNvCxnSpPr/>
          <p:nvPr/>
        </p:nvCxnSpPr>
        <p:spPr>
          <a:xfrm>
            <a:off x="29067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70" name="Shape 1570"/>
          <p:cNvSpPr txBox="1"/>
          <p:nvPr/>
        </p:nvSpPr>
        <p:spPr>
          <a:xfrm>
            <a:off x="2601912" y="502920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grpSp>
        <p:nvGrpSpPr>
          <p:cNvPr id="1571" name="Shape 1571"/>
          <p:cNvGrpSpPr/>
          <p:nvPr/>
        </p:nvGrpSpPr>
        <p:grpSpPr>
          <a:xfrm>
            <a:off x="4648200" y="5029200"/>
            <a:ext cx="685800" cy="336600"/>
            <a:chOff x="4964112" y="2743200"/>
            <a:chExt cx="685800" cy="336600"/>
          </a:xfrm>
        </p:grpSpPr>
        <p:sp>
          <p:nvSpPr>
            <p:cNvPr id="1572" name="Shape 1572"/>
            <p:cNvSpPr/>
            <p:nvPr/>
          </p:nvSpPr>
          <p:spPr>
            <a:xfrm>
              <a:off x="4964112" y="27749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573" name="Shape 1573"/>
            <p:cNvCxnSpPr/>
            <p:nvPr/>
          </p:nvCxnSpPr>
          <p:spPr>
            <a:xfrm>
              <a:off x="5268912" y="27749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574" name="Shape 1574"/>
            <p:cNvSpPr txBox="1"/>
            <p:nvPr/>
          </p:nvSpPr>
          <p:spPr>
            <a:xfrm>
              <a:off x="4964112" y="27432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1575" name="Shape 1575"/>
            <p:cNvCxnSpPr/>
            <p:nvPr/>
          </p:nvCxnSpPr>
          <p:spPr>
            <a:xfrm>
              <a:off x="5345112" y="29273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</p:grpSp>
      <p:sp>
        <p:nvSpPr>
          <p:cNvPr id="1576" name="Shape 1576"/>
          <p:cNvSpPr/>
          <p:nvPr/>
        </p:nvSpPr>
        <p:spPr>
          <a:xfrm>
            <a:off x="53340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77" name="Shape 1577"/>
          <p:cNvCxnSpPr/>
          <p:nvPr/>
        </p:nvCxnSpPr>
        <p:spPr>
          <a:xfrm>
            <a:off x="56388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78" name="Shape 1578"/>
          <p:cNvSpPr txBox="1"/>
          <p:nvPr/>
        </p:nvSpPr>
        <p:spPr>
          <a:xfrm>
            <a:off x="53340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1579" name="Shape 1579"/>
          <p:cNvCxnSpPr/>
          <p:nvPr/>
        </p:nvCxnSpPr>
        <p:spPr>
          <a:xfrm flipH="1">
            <a:off x="5638800" y="51054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80" name="Shape 1580"/>
          <p:cNvSpPr txBox="1"/>
          <p:nvPr/>
        </p:nvSpPr>
        <p:spPr>
          <a:xfrm>
            <a:off x="685800" y="449580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1581" name="Shape 1581"/>
          <p:cNvCxnSpPr/>
          <p:nvPr/>
        </p:nvCxnSpPr>
        <p:spPr>
          <a:xfrm>
            <a:off x="1722437" y="46799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582" name="Shape 1582"/>
          <p:cNvCxnSpPr/>
          <p:nvPr/>
        </p:nvCxnSpPr>
        <p:spPr>
          <a:xfrm>
            <a:off x="1951037" y="46799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583" name="Shape 1583"/>
          <p:cNvSpPr txBox="1"/>
          <p:nvPr/>
        </p:nvSpPr>
        <p:spPr>
          <a:xfrm>
            <a:off x="2971800" y="41910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1584" name="Shape 1584"/>
          <p:cNvSpPr txBox="1"/>
          <p:nvPr/>
        </p:nvSpPr>
        <p:spPr>
          <a:xfrm>
            <a:off x="6157912" y="5029200"/>
            <a:ext cx="7763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1585" name="Shape 1585"/>
          <p:cNvSpPr txBox="1"/>
          <p:nvPr/>
        </p:nvSpPr>
        <p:spPr>
          <a:xfrm>
            <a:off x="1905000" y="55308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1586" name="Shape 1586"/>
          <p:cNvCxnSpPr/>
          <p:nvPr/>
        </p:nvCxnSpPr>
        <p:spPr>
          <a:xfrm>
            <a:off x="3505200" y="4495800"/>
            <a:ext cx="63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587" name="Shape 1587"/>
          <p:cNvCxnSpPr/>
          <p:nvPr/>
        </p:nvCxnSpPr>
        <p:spPr>
          <a:xfrm>
            <a:off x="2824162" y="54102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1588" name="Shape 1588"/>
          <p:cNvSpPr/>
          <p:nvPr/>
        </p:nvSpPr>
        <p:spPr>
          <a:xfrm>
            <a:off x="39624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89" name="Shape 1589"/>
          <p:cNvCxnSpPr/>
          <p:nvPr/>
        </p:nvCxnSpPr>
        <p:spPr>
          <a:xfrm>
            <a:off x="42672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590" name="Shape 1590"/>
          <p:cNvSpPr txBox="1"/>
          <p:nvPr/>
        </p:nvSpPr>
        <p:spPr>
          <a:xfrm>
            <a:off x="39624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cxnSp>
        <p:nvCxnSpPr>
          <p:cNvPr id="1591" name="Shape 1591"/>
          <p:cNvCxnSpPr/>
          <p:nvPr/>
        </p:nvCxnSpPr>
        <p:spPr>
          <a:xfrm>
            <a:off x="4343400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592" name="Shape 1592"/>
          <p:cNvSpPr/>
          <p:nvPr/>
        </p:nvSpPr>
        <p:spPr>
          <a:xfrm>
            <a:off x="2971800" y="4686300"/>
            <a:ext cx="1219200" cy="419100"/>
          </a:xfrm>
          <a:custGeom>
            <a:pathLst>
              <a:path extrusionOk="0" h="120000" w="120000">
                <a:moveTo>
                  <a:pt x="0" y="120000"/>
                </a:moveTo>
                <a:cubicBezTo>
                  <a:pt x="3125" y="85454"/>
                  <a:pt x="6250" y="50909"/>
                  <a:pt x="22500" y="32727"/>
                </a:cubicBezTo>
                <a:cubicBezTo>
                  <a:pt x="38750" y="14545"/>
                  <a:pt x="81250" y="0"/>
                  <a:pt x="97500" y="10909"/>
                </a:cubicBezTo>
                <a:cubicBezTo>
                  <a:pt x="113750" y="21818"/>
                  <a:pt x="116875" y="60000"/>
                  <a:pt x="120000" y="98181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593" name="Shape 1593"/>
          <p:cNvGrpSpPr/>
          <p:nvPr/>
        </p:nvGrpSpPr>
        <p:grpSpPr>
          <a:xfrm>
            <a:off x="2590800" y="4648200"/>
            <a:ext cx="457200" cy="304800"/>
            <a:chOff x="7086600" y="5715000"/>
            <a:chExt cx="457200" cy="304800"/>
          </a:xfrm>
        </p:grpSpPr>
        <p:sp>
          <p:nvSpPr>
            <p:cNvPr id="1594" name="Shape 1594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95" name="Shape 1595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1596" name="Shape 1596"/>
          <p:cNvGrpSpPr/>
          <p:nvPr/>
        </p:nvGrpSpPr>
        <p:grpSpPr>
          <a:xfrm>
            <a:off x="1066800" y="2438400"/>
            <a:ext cx="457200" cy="304800"/>
            <a:chOff x="7086600" y="5715000"/>
            <a:chExt cx="457200" cy="304800"/>
          </a:xfrm>
        </p:grpSpPr>
        <p:sp>
          <p:nvSpPr>
            <p:cNvPr id="1597" name="Shape 1597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98" name="Shape 1598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1599" name="Shape 1599"/>
          <p:cNvGrpSpPr/>
          <p:nvPr/>
        </p:nvGrpSpPr>
        <p:grpSpPr>
          <a:xfrm>
            <a:off x="1066800" y="2743200"/>
            <a:ext cx="457200" cy="304800"/>
            <a:chOff x="7086600" y="5715000"/>
            <a:chExt cx="457200" cy="304800"/>
          </a:xfrm>
        </p:grpSpPr>
        <p:sp>
          <p:nvSpPr>
            <p:cNvPr id="1600" name="Shape 1600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01" name="Shape 1601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1602" name="Shape 1602"/>
          <p:cNvGrpSpPr/>
          <p:nvPr/>
        </p:nvGrpSpPr>
        <p:grpSpPr>
          <a:xfrm>
            <a:off x="3276600" y="5257800"/>
            <a:ext cx="457200" cy="304800"/>
            <a:chOff x="7086600" y="5715000"/>
            <a:chExt cx="457200" cy="304800"/>
          </a:xfrm>
        </p:grpSpPr>
        <p:sp>
          <p:nvSpPr>
            <p:cNvPr id="1603" name="Shape 1603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04" name="Shape 1604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793" name="Shape 2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4" name="Shape 279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795" name="Shape 279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796" name="Shape 2796"/>
          <p:cNvGrpSpPr/>
          <p:nvPr/>
        </p:nvGrpSpPr>
        <p:grpSpPr>
          <a:xfrm>
            <a:off x="76200" y="3906773"/>
            <a:ext cx="8381911" cy="436549"/>
            <a:chOff x="76200" y="1981200"/>
            <a:chExt cx="8381911" cy="381000"/>
          </a:xfrm>
        </p:grpSpPr>
        <p:sp>
          <p:nvSpPr>
            <p:cNvPr id="2797" name="Shape 2797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98" name="Shape 2798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799" name="Shape 279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800" name="Shape 2800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805" name="Shape 2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6" name="Shape 280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807" name="Shape 280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808" name="Shape 2808"/>
          <p:cNvGrpSpPr/>
          <p:nvPr/>
        </p:nvGrpSpPr>
        <p:grpSpPr>
          <a:xfrm>
            <a:off x="76200" y="4287773"/>
            <a:ext cx="8381911" cy="436549"/>
            <a:chOff x="76200" y="1981200"/>
            <a:chExt cx="8381911" cy="381000"/>
          </a:xfrm>
        </p:grpSpPr>
        <p:sp>
          <p:nvSpPr>
            <p:cNvPr id="2809" name="Shape 2809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10" name="Shape 2810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811" name="Shape 28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812" name="Shape 2812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817" name="Shape 2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8" name="Shape 281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819" name="Shape 281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820" name="Shape 2820"/>
          <p:cNvGrpSpPr/>
          <p:nvPr/>
        </p:nvGrpSpPr>
        <p:grpSpPr>
          <a:xfrm>
            <a:off x="76200" y="4973573"/>
            <a:ext cx="8381911" cy="436549"/>
            <a:chOff x="76200" y="1981200"/>
            <a:chExt cx="8381911" cy="381000"/>
          </a:xfrm>
        </p:grpSpPr>
        <p:sp>
          <p:nvSpPr>
            <p:cNvPr id="2821" name="Shape 2821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22" name="Shape 2822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823" name="Shape 28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824" name="Shape 2824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829" name="Shape 2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0" name="Shape 283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831" name="Shape 283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832" name="Shape 2832"/>
          <p:cNvGrpSpPr/>
          <p:nvPr/>
        </p:nvGrpSpPr>
        <p:grpSpPr>
          <a:xfrm>
            <a:off x="76200" y="5583173"/>
            <a:ext cx="8381911" cy="436549"/>
            <a:chOff x="76200" y="1981200"/>
            <a:chExt cx="8381911" cy="381000"/>
          </a:xfrm>
        </p:grpSpPr>
        <p:sp>
          <p:nvSpPr>
            <p:cNvPr id="2833" name="Shape 2833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34" name="Shape 2834"/>
            <p:cNvSpPr txBox="1"/>
            <p:nvPr/>
          </p:nvSpPr>
          <p:spPr>
            <a:xfrm>
              <a:off x="76200" y="2025650"/>
              <a:ext cx="533400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835" name="Shape 283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Josephus Problem</a:t>
            </a:r>
          </a:p>
        </p:txBody>
      </p:sp>
      <p:sp>
        <p:nvSpPr>
          <p:cNvPr id="2836" name="Shape 2836"/>
          <p:cNvSpPr txBox="1"/>
          <p:nvPr>
            <p:ph idx="1" type="body"/>
          </p:nvPr>
        </p:nvSpPr>
        <p:spPr>
          <a:xfrm>
            <a:off x="457200" y="1371600"/>
            <a:ext cx="82263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"CList.cpp"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main(int argc, char *argv[])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CList list;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i, N=10, M=3;	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i &lt;= N; i++ ) list.add(i);</a:t>
            </a:r>
            <a:b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while( list.length() &gt; 1 ) 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for(i=1; i &lt;= M; i++ ) list.next();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cout &lt;&lt; "remove: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list.remove();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cout &lt;&lt; "leader is: " &lt;&lt; list.get() &lt;&lt; endl;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609" name="Shape 1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Shape 16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11" name="Shape 16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12" name="Shape 16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1613" name="Shape 1613"/>
          <p:cNvSpPr txBox="1"/>
          <p:nvPr>
            <p:ph idx="1" type="body"/>
          </p:nvPr>
        </p:nvSpPr>
        <p:spPr>
          <a:xfrm>
            <a:off x="381000" y="1524000"/>
            <a:ext cx="89169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remove()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if( currentNode != NULL &amp;&amp;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currentNode != headNode)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lastCurrentNode-&gt;setNext(currentNode-&gt;getNext());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delete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currentNode = lastCurrentNode-&gt;getNext();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size--;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</p:txBody>
      </p:sp>
      <p:sp>
        <p:nvSpPr>
          <p:cNvPr id="1614" name="Shape 1614"/>
          <p:cNvSpPr/>
          <p:nvPr/>
        </p:nvSpPr>
        <p:spPr>
          <a:xfrm>
            <a:off x="19161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15" name="Shape 1615"/>
          <p:cNvCxnSpPr/>
          <p:nvPr/>
        </p:nvCxnSpPr>
        <p:spPr>
          <a:xfrm>
            <a:off x="22209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616" name="Shape 1616"/>
          <p:cNvCxnSpPr/>
          <p:nvPr/>
        </p:nvCxnSpPr>
        <p:spPr>
          <a:xfrm>
            <a:off x="2297112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617" name="Shape 1617"/>
          <p:cNvSpPr/>
          <p:nvPr/>
        </p:nvSpPr>
        <p:spPr>
          <a:xfrm>
            <a:off x="2601912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18" name="Shape 1618"/>
          <p:cNvCxnSpPr/>
          <p:nvPr/>
        </p:nvCxnSpPr>
        <p:spPr>
          <a:xfrm>
            <a:off x="2906712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619" name="Shape 1619"/>
          <p:cNvSpPr txBox="1"/>
          <p:nvPr/>
        </p:nvSpPr>
        <p:spPr>
          <a:xfrm>
            <a:off x="2601912" y="502920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grpSp>
        <p:nvGrpSpPr>
          <p:cNvPr id="1620" name="Shape 1620"/>
          <p:cNvGrpSpPr/>
          <p:nvPr/>
        </p:nvGrpSpPr>
        <p:grpSpPr>
          <a:xfrm>
            <a:off x="4648200" y="5029200"/>
            <a:ext cx="685800" cy="336600"/>
            <a:chOff x="4964112" y="2743200"/>
            <a:chExt cx="685800" cy="336600"/>
          </a:xfrm>
        </p:grpSpPr>
        <p:sp>
          <p:nvSpPr>
            <p:cNvPr id="1621" name="Shape 1621"/>
            <p:cNvSpPr/>
            <p:nvPr/>
          </p:nvSpPr>
          <p:spPr>
            <a:xfrm>
              <a:off x="4964112" y="27749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622" name="Shape 1622"/>
            <p:cNvCxnSpPr/>
            <p:nvPr/>
          </p:nvCxnSpPr>
          <p:spPr>
            <a:xfrm>
              <a:off x="5268912" y="27749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623" name="Shape 1623"/>
            <p:cNvSpPr txBox="1"/>
            <p:nvPr/>
          </p:nvSpPr>
          <p:spPr>
            <a:xfrm>
              <a:off x="4964112" y="27432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1624" name="Shape 1624"/>
            <p:cNvCxnSpPr/>
            <p:nvPr/>
          </p:nvCxnSpPr>
          <p:spPr>
            <a:xfrm>
              <a:off x="5345112" y="29273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</p:grpSp>
      <p:sp>
        <p:nvSpPr>
          <p:cNvPr id="1625" name="Shape 1625"/>
          <p:cNvSpPr/>
          <p:nvPr/>
        </p:nvSpPr>
        <p:spPr>
          <a:xfrm>
            <a:off x="53340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26" name="Shape 1626"/>
          <p:cNvCxnSpPr/>
          <p:nvPr/>
        </p:nvCxnSpPr>
        <p:spPr>
          <a:xfrm>
            <a:off x="56388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627" name="Shape 1627"/>
          <p:cNvSpPr txBox="1"/>
          <p:nvPr/>
        </p:nvSpPr>
        <p:spPr>
          <a:xfrm>
            <a:off x="53340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1628" name="Shape 1628"/>
          <p:cNvCxnSpPr/>
          <p:nvPr/>
        </p:nvCxnSpPr>
        <p:spPr>
          <a:xfrm flipH="1">
            <a:off x="5638800" y="51054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629" name="Shape 1629"/>
          <p:cNvSpPr txBox="1"/>
          <p:nvPr/>
        </p:nvSpPr>
        <p:spPr>
          <a:xfrm>
            <a:off x="685800" y="449580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1630" name="Shape 1630"/>
          <p:cNvCxnSpPr/>
          <p:nvPr/>
        </p:nvCxnSpPr>
        <p:spPr>
          <a:xfrm>
            <a:off x="1722437" y="46799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631" name="Shape 1631"/>
          <p:cNvCxnSpPr/>
          <p:nvPr/>
        </p:nvCxnSpPr>
        <p:spPr>
          <a:xfrm>
            <a:off x="1951037" y="46799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632" name="Shape 1632"/>
          <p:cNvSpPr txBox="1"/>
          <p:nvPr/>
        </p:nvSpPr>
        <p:spPr>
          <a:xfrm>
            <a:off x="3803650" y="41910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1633" name="Shape 1633"/>
          <p:cNvSpPr txBox="1"/>
          <p:nvPr/>
        </p:nvSpPr>
        <p:spPr>
          <a:xfrm>
            <a:off x="6157912" y="5029200"/>
            <a:ext cx="7763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size=4</a:t>
            </a:r>
          </a:p>
        </p:txBody>
      </p:sp>
      <p:sp>
        <p:nvSpPr>
          <p:cNvPr id="1634" name="Shape 1634"/>
          <p:cNvSpPr txBox="1"/>
          <p:nvPr/>
        </p:nvSpPr>
        <p:spPr>
          <a:xfrm>
            <a:off x="1905000" y="55308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1635" name="Shape 1635"/>
          <p:cNvCxnSpPr/>
          <p:nvPr/>
        </p:nvCxnSpPr>
        <p:spPr>
          <a:xfrm>
            <a:off x="4337050" y="4495800"/>
            <a:ext cx="63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1636" name="Shape 1636"/>
          <p:cNvCxnSpPr/>
          <p:nvPr/>
        </p:nvCxnSpPr>
        <p:spPr>
          <a:xfrm>
            <a:off x="2824162" y="54102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1637" name="Shape 1637"/>
          <p:cNvSpPr/>
          <p:nvPr/>
        </p:nvSpPr>
        <p:spPr>
          <a:xfrm>
            <a:off x="3962400" y="50609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38" name="Shape 1638"/>
          <p:cNvCxnSpPr/>
          <p:nvPr/>
        </p:nvCxnSpPr>
        <p:spPr>
          <a:xfrm>
            <a:off x="4267200" y="50609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639" name="Shape 1639"/>
          <p:cNvSpPr txBox="1"/>
          <p:nvPr/>
        </p:nvSpPr>
        <p:spPr>
          <a:xfrm>
            <a:off x="3962400" y="50292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cxnSp>
        <p:nvCxnSpPr>
          <p:cNvPr id="1640" name="Shape 1640"/>
          <p:cNvCxnSpPr/>
          <p:nvPr/>
        </p:nvCxnSpPr>
        <p:spPr>
          <a:xfrm>
            <a:off x="4343400" y="52133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1641" name="Shape 1641"/>
          <p:cNvSpPr/>
          <p:nvPr/>
        </p:nvSpPr>
        <p:spPr>
          <a:xfrm>
            <a:off x="2971800" y="4686300"/>
            <a:ext cx="1219200" cy="419100"/>
          </a:xfrm>
          <a:custGeom>
            <a:pathLst>
              <a:path extrusionOk="0" h="120000" w="120000">
                <a:moveTo>
                  <a:pt x="0" y="120000"/>
                </a:moveTo>
                <a:cubicBezTo>
                  <a:pt x="3125" y="85454"/>
                  <a:pt x="6250" y="50909"/>
                  <a:pt x="22500" y="32727"/>
                </a:cubicBezTo>
                <a:cubicBezTo>
                  <a:pt x="38750" y="14545"/>
                  <a:pt x="81250" y="0"/>
                  <a:pt x="97500" y="10909"/>
                </a:cubicBezTo>
                <a:cubicBezTo>
                  <a:pt x="113750" y="21818"/>
                  <a:pt x="116875" y="60000"/>
                  <a:pt x="120000" y="98181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642" name="Shape 1642"/>
          <p:cNvGrpSpPr/>
          <p:nvPr/>
        </p:nvGrpSpPr>
        <p:grpSpPr>
          <a:xfrm>
            <a:off x="2590800" y="4648200"/>
            <a:ext cx="457200" cy="304800"/>
            <a:chOff x="7086600" y="5715000"/>
            <a:chExt cx="457200" cy="304800"/>
          </a:xfrm>
        </p:grpSpPr>
        <p:sp>
          <p:nvSpPr>
            <p:cNvPr id="1643" name="Shape 1643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44" name="Shape 1644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1645" name="Shape 1645"/>
          <p:cNvGrpSpPr/>
          <p:nvPr/>
        </p:nvGrpSpPr>
        <p:grpSpPr>
          <a:xfrm>
            <a:off x="1066800" y="2438400"/>
            <a:ext cx="457200" cy="304800"/>
            <a:chOff x="7086600" y="5715000"/>
            <a:chExt cx="457200" cy="304800"/>
          </a:xfrm>
        </p:grpSpPr>
        <p:sp>
          <p:nvSpPr>
            <p:cNvPr id="1646" name="Shape 1646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47" name="Shape 1647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</p:grpSp>
      <p:grpSp>
        <p:nvGrpSpPr>
          <p:cNvPr id="1648" name="Shape 1648"/>
          <p:cNvGrpSpPr/>
          <p:nvPr/>
        </p:nvGrpSpPr>
        <p:grpSpPr>
          <a:xfrm>
            <a:off x="1066800" y="2743200"/>
            <a:ext cx="457200" cy="304800"/>
            <a:chOff x="7086600" y="5715000"/>
            <a:chExt cx="457200" cy="304800"/>
          </a:xfrm>
        </p:grpSpPr>
        <p:sp>
          <p:nvSpPr>
            <p:cNvPr id="1649" name="Shape 1649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50" name="Shape 1650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1651" name="Shape 1651"/>
          <p:cNvGrpSpPr/>
          <p:nvPr/>
        </p:nvGrpSpPr>
        <p:grpSpPr>
          <a:xfrm>
            <a:off x="3276600" y="5257800"/>
            <a:ext cx="457200" cy="304800"/>
            <a:chOff x="7086600" y="5715000"/>
            <a:chExt cx="457200" cy="304800"/>
          </a:xfrm>
        </p:grpSpPr>
        <p:sp>
          <p:nvSpPr>
            <p:cNvPr id="1652" name="Shape 1652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53" name="Shape 1653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</p:grpSp>
      <p:grpSp>
        <p:nvGrpSpPr>
          <p:cNvPr id="1654" name="Shape 1654"/>
          <p:cNvGrpSpPr/>
          <p:nvPr/>
        </p:nvGrpSpPr>
        <p:grpSpPr>
          <a:xfrm>
            <a:off x="1066800" y="3048000"/>
            <a:ext cx="457200" cy="304800"/>
            <a:chOff x="7086600" y="5715000"/>
            <a:chExt cx="457200" cy="304800"/>
          </a:xfrm>
        </p:grpSpPr>
        <p:sp>
          <p:nvSpPr>
            <p:cNvPr id="1655" name="Shape 1655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56" name="Shape 1656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1657" name="Shape 1657"/>
          <p:cNvGrpSpPr/>
          <p:nvPr/>
        </p:nvGrpSpPr>
        <p:grpSpPr>
          <a:xfrm>
            <a:off x="4191000" y="3886200"/>
            <a:ext cx="457200" cy="304800"/>
            <a:chOff x="7086600" y="5715000"/>
            <a:chExt cx="457200" cy="304800"/>
          </a:xfrm>
        </p:grpSpPr>
        <p:sp>
          <p:nvSpPr>
            <p:cNvPr id="1658" name="Shape 1658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59" name="Shape 1659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</p:grpSp>
      <p:grpSp>
        <p:nvGrpSpPr>
          <p:cNvPr id="1660" name="Shape 1660"/>
          <p:cNvGrpSpPr/>
          <p:nvPr/>
        </p:nvGrpSpPr>
        <p:grpSpPr>
          <a:xfrm>
            <a:off x="6324600" y="4724400"/>
            <a:ext cx="457200" cy="304800"/>
            <a:chOff x="7086600" y="5715000"/>
            <a:chExt cx="457200" cy="304800"/>
          </a:xfrm>
        </p:grpSpPr>
        <p:sp>
          <p:nvSpPr>
            <p:cNvPr id="1661" name="Shape 1661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62" name="Shape 1662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  <p:grpSp>
        <p:nvGrpSpPr>
          <p:cNvPr id="1663" name="Shape 1663"/>
          <p:cNvGrpSpPr/>
          <p:nvPr/>
        </p:nvGrpSpPr>
        <p:grpSpPr>
          <a:xfrm>
            <a:off x="1066800" y="3352800"/>
            <a:ext cx="457200" cy="304800"/>
            <a:chOff x="7086600" y="5715000"/>
            <a:chExt cx="457200" cy="304800"/>
          </a:xfrm>
        </p:grpSpPr>
        <p:sp>
          <p:nvSpPr>
            <p:cNvPr id="1664" name="Shape 1664"/>
            <p:cNvSpPr/>
            <p:nvPr/>
          </p:nvSpPr>
          <p:spPr>
            <a:xfrm>
              <a:off x="7086600" y="5715000"/>
              <a:ext cx="457200" cy="304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rgbClr val="8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65" name="Shape 1665"/>
            <p:cNvSpPr txBox="1"/>
            <p:nvPr/>
          </p:nvSpPr>
          <p:spPr>
            <a:xfrm>
              <a:off x="7086600" y="5715000"/>
              <a:ext cx="457200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ct val="25000"/>
                <a:buFont typeface="Helvetica Neue"/>
                <a:buNone/>
              </a:pPr>
              <a:r>
                <a:rPr b="0" i="0" lang="en-US" sz="1400" u="none">
                  <a:solidFill>
                    <a:srgbClr val="8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670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Shape 167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72" name="Shape 167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73" name="Shape 167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1674" name="Shape 1674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length()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size;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size;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*currentNode, *lastCurrentNode;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679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Shape 168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81" name="Shape 168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82" name="Shape 168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 of List Usage</a:t>
            </a:r>
          </a:p>
        </p:txBody>
      </p:sp>
      <p:sp>
        <p:nvSpPr>
          <p:cNvPr id="1683" name="Shape 1683"/>
          <p:cNvSpPr txBox="1"/>
          <p:nvPr>
            <p:ph idx="1" type="body"/>
          </p:nvPr>
        </p:nvSpPr>
        <p:spPr>
          <a:xfrm>
            <a:off x="455612" y="1598612"/>
            <a:ext cx="8226300" cy="49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&lt;iostream&gt;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"List.cpp"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main(int argc, char *argv[])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 list;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list.add(5); list.add(13); list.add(4);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list.add(8); list.add(24); list.add(48); list.add(12);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list.start();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while (list.next())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cout &lt;&lt; "List Element: "&lt;&lt; list.get()&lt;&lt;endl;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688" name="Shape 1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" name="Shape 168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90" name="Shape 169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91" name="Shape 169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Analysis of Linked List</a:t>
            </a:r>
          </a:p>
        </p:txBody>
      </p:sp>
      <p:sp>
        <p:nvSpPr>
          <p:cNvPr id="1692" name="Shape 1692"/>
          <p:cNvSpPr txBox="1"/>
          <p:nvPr>
            <p:ph idx="1" type="body"/>
          </p:nvPr>
        </p:nvSpPr>
        <p:spPr>
          <a:xfrm>
            <a:off x="455612" y="5943600"/>
            <a:ext cx="82263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3" name="Shape 1693"/>
          <p:cNvSpPr txBox="1"/>
          <p:nvPr/>
        </p:nvSpPr>
        <p:spPr>
          <a:xfrm>
            <a:off x="457200" y="1600200"/>
            <a:ext cx="8226300" cy="45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</a:p>
          <a:p>
            <a:pPr indent="-457200" lvl="1" marL="9144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simply insert the new node after the current node. So add is a one-step operation.</a:t>
            </a:r>
          </a:p>
          <a:p>
            <a:pPr indent="-533400" lvl="0" marL="5334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